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6" r:id="rId3"/>
    <p:sldId id="259" r:id="rId4"/>
    <p:sldId id="257" r:id="rId5"/>
    <p:sldId id="258" r:id="rId6"/>
    <p:sldId id="263" r:id="rId7"/>
    <p:sldId id="262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85215" autoAdjust="0"/>
  </p:normalViewPr>
  <p:slideViewPr>
    <p:cSldViewPr snapToGrid="0">
      <p:cViewPr varScale="1">
        <p:scale>
          <a:sx n="53" d="100"/>
          <a:sy n="53" d="100"/>
        </p:scale>
        <p:origin x="11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9A84C9-D193-45FE-A81E-3581A441835B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27C7CE3-2A06-4B45-A81D-7344274A6642}">
      <dgm:prSet/>
      <dgm:spPr/>
      <dgm:t>
        <a:bodyPr/>
        <a:lstStyle/>
        <a:p>
          <a:pPr>
            <a:lnSpc>
              <a:spcPct val="100000"/>
            </a:lnSpc>
          </a:pPr>
          <a:r>
            <a:rPr lang="en-CA" b="1" dirty="0">
              <a:solidFill>
                <a:schemeClr val="tx2">
                  <a:lumMod val="10000"/>
                  <a:lumOff val="90000"/>
                </a:schemeClr>
              </a:solidFill>
            </a:rPr>
            <a:t>Slow sales of Bluetooth headphones are caused by battery durability and discomfort</a:t>
          </a:r>
          <a:endParaRPr lang="en-US" b="1" dirty="0">
            <a:solidFill>
              <a:schemeClr val="tx2">
                <a:lumMod val="10000"/>
                <a:lumOff val="90000"/>
              </a:schemeClr>
            </a:solidFill>
          </a:endParaRPr>
        </a:p>
      </dgm:t>
    </dgm:pt>
    <dgm:pt modelId="{A427554E-4872-44BF-817E-EA8C563DF746}" type="parTrans" cxnId="{6298C0E7-B8A5-4DA4-96F6-A55289D67E55}">
      <dgm:prSet/>
      <dgm:spPr/>
      <dgm:t>
        <a:bodyPr/>
        <a:lstStyle/>
        <a:p>
          <a:endParaRPr lang="en-US"/>
        </a:p>
      </dgm:t>
    </dgm:pt>
    <dgm:pt modelId="{A246A241-1AA0-41FB-8FB1-A1B5809548AF}" type="sibTrans" cxnId="{6298C0E7-B8A5-4DA4-96F6-A55289D67E55}">
      <dgm:prSet/>
      <dgm:spPr/>
      <dgm:t>
        <a:bodyPr/>
        <a:lstStyle/>
        <a:p>
          <a:endParaRPr lang="en-US"/>
        </a:p>
      </dgm:t>
    </dgm:pt>
    <dgm:pt modelId="{56881F83-A6C9-466D-AA58-41106B5F7FA2}">
      <dgm:prSet/>
      <dgm:spPr/>
      <dgm:t>
        <a:bodyPr/>
        <a:lstStyle/>
        <a:p>
          <a:pPr>
            <a:lnSpc>
              <a:spcPct val="100000"/>
            </a:lnSpc>
          </a:pPr>
          <a:r>
            <a:rPr lang="en-CA" b="1" dirty="0"/>
            <a:t>Our  New product eliminates these disadvantages </a:t>
          </a:r>
          <a:endParaRPr lang="en-US" b="1" dirty="0"/>
        </a:p>
      </dgm:t>
    </dgm:pt>
    <dgm:pt modelId="{89A453D3-78C1-4FFA-A15B-F51C1FC70E02}" type="parTrans" cxnId="{2C45E540-FDED-418E-94C0-498D100E5621}">
      <dgm:prSet/>
      <dgm:spPr/>
      <dgm:t>
        <a:bodyPr/>
        <a:lstStyle/>
        <a:p>
          <a:endParaRPr lang="en-US"/>
        </a:p>
      </dgm:t>
    </dgm:pt>
    <dgm:pt modelId="{216CF738-BD20-4679-826D-EF6B40564627}" type="sibTrans" cxnId="{2C45E540-FDED-418E-94C0-498D100E5621}">
      <dgm:prSet/>
      <dgm:spPr/>
      <dgm:t>
        <a:bodyPr/>
        <a:lstStyle/>
        <a:p>
          <a:endParaRPr lang="en-US"/>
        </a:p>
      </dgm:t>
    </dgm:pt>
    <dgm:pt modelId="{C659A382-10A5-4FD1-BC5B-DD10EB144811}">
      <dgm:prSet/>
      <dgm:spPr/>
      <dgm:t>
        <a:bodyPr/>
        <a:lstStyle/>
        <a:p>
          <a:pPr>
            <a:lnSpc>
              <a:spcPct val="100000"/>
            </a:lnSpc>
          </a:pPr>
          <a:r>
            <a:rPr lang="en-CA" b="1" dirty="0"/>
            <a:t>Increase sales and sell Bluetooth products  on shelf </a:t>
          </a:r>
          <a:endParaRPr lang="en-US" b="1" dirty="0"/>
        </a:p>
      </dgm:t>
    </dgm:pt>
    <dgm:pt modelId="{CA3F22F7-FBA7-454B-9A7B-EBA0B50C600A}" type="parTrans" cxnId="{AA0E9A23-26B8-42EA-94A2-BDE27CD17889}">
      <dgm:prSet/>
      <dgm:spPr/>
      <dgm:t>
        <a:bodyPr/>
        <a:lstStyle/>
        <a:p>
          <a:endParaRPr lang="en-US"/>
        </a:p>
      </dgm:t>
    </dgm:pt>
    <dgm:pt modelId="{5A015F0E-3FDC-4C4B-80CD-F9DE661A6719}" type="sibTrans" cxnId="{AA0E9A23-26B8-42EA-94A2-BDE27CD17889}">
      <dgm:prSet/>
      <dgm:spPr/>
      <dgm:t>
        <a:bodyPr/>
        <a:lstStyle/>
        <a:p>
          <a:endParaRPr lang="en-US"/>
        </a:p>
      </dgm:t>
    </dgm:pt>
    <dgm:pt modelId="{3603D144-4A61-47D8-9C91-CE8F2B4B78DD}" type="pres">
      <dgm:prSet presAssocID="{7A9A84C9-D193-45FE-A81E-3581A441835B}" presName="root" presStyleCnt="0">
        <dgm:presLayoutVars>
          <dgm:dir/>
          <dgm:resizeHandles val="exact"/>
        </dgm:presLayoutVars>
      </dgm:prSet>
      <dgm:spPr/>
    </dgm:pt>
    <dgm:pt modelId="{A00957A5-B5EA-4F81-9795-DA2E853891C4}" type="pres">
      <dgm:prSet presAssocID="{327C7CE3-2A06-4B45-A81D-7344274A6642}" presName="compNode" presStyleCnt="0"/>
      <dgm:spPr/>
    </dgm:pt>
    <dgm:pt modelId="{42990928-3FA5-455C-8357-39435062C7C8}" type="pres">
      <dgm:prSet presAssocID="{327C7CE3-2A06-4B45-A81D-7344274A6642}" presName="bgRect" presStyleLbl="bgShp" presStyleIdx="0" presStyleCnt="3" custLinFactNeighborX="9" custLinFactNeighborY="-43"/>
      <dgm:spPr>
        <a:solidFill>
          <a:srgbClr val="FF0000"/>
        </a:solidFill>
      </dgm:spPr>
    </dgm:pt>
    <dgm:pt modelId="{94E100F2-FE25-4B48-96AE-3DA58E62755C}" type="pres">
      <dgm:prSet presAssocID="{327C7CE3-2A06-4B45-A81D-7344274A664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-Fi"/>
        </a:ext>
      </dgm:extLst>
    </dgm:pt>
    <dgm:pt modelId="{BE54A2C8-5D31-4F9E-9DE4-D60B89FE079E}" type="pres">
      <dgm:prSet presAssocID="{327C7CE3-2A06-4B45-A81D-7344274A6642}" presName="spaceRect" presStyleCnt="0"/>
      <dgm:spPr/>
    </dgm:pt>
    <dgm:pt modelId="{3890013D-2846-4EBB-AAAB-1B294C7922F8}" type="pres">
      <dgm:prSet presAssocID="{327C7CE3-2A06-4B45-A81D-7344274A6642}" presName="parTx" presStyleLbl="revTx" presStyleIdx="0" presStyleCnt="3">
        <dgm:presLayoutVars>
          <dgm:chMax val="0"/>
          <dgm:chPref val="0"/>
        </dgm:presLayoutVars>
      </dgm:prSet>
      <dgm:spPr/>
    </dgm:pt>
    <dgm:pt modelId="{16AB6697-2644-471F-94F7-C093DF5EA4B0}" type="pres">
      <dgm:prSet presAssocID="{A246A241-1AA0-41FB-8FB1-A1B5809548AF}" presName="sibTrans" presStyleCnt="0"/>
      <dgm:spPr/>
    </dgm:pt>
    <dgm:pt modelId="{96B5D188-8709-46F8-BF11-C520FD7F3C32}" type="pres">
      <dgm:prSet presAssocID="{56881F83-A6C9-466D-AA58-41106B5F7FA2}" presName="compNode" presStyleCnt="0"/>
      <dgm:spPr/>
    </dgm:pt>
    <dgm:pt modelId="{FBD0EBBE-EDE6-4FF9-A190-CD660851D37F}" type="pres">
      <dgm:prSet presAssocID="{56881F83-A6C9-466D-AA58-41106B5F7FA2}" presName="bgRect" presStyleLbl="bgShp" presStyleIdx="1" presStyleCnt="3"/>
      <dgm:spPr>
        <a:solidFill>
          <a:srgbClr val="FFFF00"/>
        </a:solidFill>
      </dgm:spPr>
    </dgm:pt>
    <dgm:pt modelId="{62590A59-321A-4946-B8FD-4BEBED75DADD}" type="pres">
      <dgm:prSet presAssocID="{56881F83-A6C9-466D-AA58-41106B5F7FA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se"/>
        </a:ext>
      </dgm:extLst>
    </dgm:pt>
    <dgm:pt modelId="{F9DD9CC9-2109-45B6-A518-6FEC42EFC3E5}" type="pres">
      <dgm:prSet presAssocID="{56881F83-A6C9-466D-AA58-41106B5F7FA2}" presName="spaceRect" presStyleCnt="0"/>
      <dgm:spPr/>
    </dgm:pt>
    <dgm:pt modelId="{7D396CBA-1B21-4216-8303-11A14CDE50FA}" type="pres">
      <dgm:prSet presAssocID="{56881F83-A6C9-466D-AA58-41106B5F7FA2}" presName="parTx" presStyleLbl="revTx" presStyleIdx="1" presStyleCnt="3">
        <dgm:presLayoutVars>
          <dgm:chMax val="0"/>
          <dgm:chPref val="0"/>
        </dgm:presLayoutVars>
      </dgm:prSet>
      <dgm:spPr/>
    </dgm:pt>
    <dgm:pt modelId="{D3353CD8-5E45-4410-9CE3-CCD3396694DC}" type="pres">
      <dgm:prSet presAssocID="{216CF738-BD20-4679-826D-EF6B40564627}" presName="sibTrans" presStyleCnt="0"/>
      <dgm:spPr/>
    </dgm:pt>
    <dgm:pt modelId="{00DE4604-686F-4599-95CF-D3E45D787D39}" type="pres">
      <dgm:prSet presAssocID="{C659A382-10A5-4FD1-BC5B-DD10EB144811}" presName="compNode" presStyleCnt="0"/>
      <dgm:spPr/>
    </dgm:pt>
    <dgm:pt modelId="{DE588D04-DF46-40F1-87D2-5BAB6078AD55}" type="pres">
      <dgm:prSet presAssocID="{C659A382-10A5-4FD1-BC5B-DD10EB144811}" presName="bgRect" presStyleLbl="bgShp" presStyleIdx="2" presStyleCnt="3"/>
      <dgm:spPr>
        <a:solidFill>
          <a:srgbClr val="00B050"/>
        </a:solidFill>
      </dgm:spPr>
    </dgm:pt>
    <dgm:pt modelId="{761D7421-7C8F-4F21-B410-CC96A8C9DF68}" type="pres">
      <dgm:prSet presAssocID="{C659A382-10A5-4FD1-BC5B-DD10EB14481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g"/>
        </a:ext>
      </dgm:extLst>
    </dgm:pt>
    <dgm:pt modelId="{8B2301F7-D3D1-4538-803E-11C01A861CB7}" type="pres">
      <dgm:prSet presAssocID="{C659A382-10A5-4FD1-BC5B-DD10EB144811}" presName="spaceRect" presStyleCnt="0"/>
      <dgm:spPr/>
    </dgm:pt>
    <dgm:pt modelId="{7E7B4E9B-D79E-4870-96D8-FADCDDE538F4}" type="pres">
      <dgm:prSet presAssocID="{C659A382-10A5-4FD1-BC5B-DD10EB14481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DABD304-D0D5-405F-951A-E87844F9C07A}" type="presOf" srcId="{56881F83-A6C9-466D-AA58-41106B5F7FA2}" destId="{7D396CBA-1B21-4216-8303-11A14CDE50FA}" srcOrd="0" destOrd="0" presId="urn:microsoft.com/office/officeart/2018/2/layout/IconVerticalSolidList"/>
    <dgm:cxn modelId="{7008B010-9E08-49EB-92E1-1052CC1BA70C}" type="presOf" srcId="{327C7CE3-2A06-4B45-A81D-7344274A6642}" destId="{3890013D-2846-4EBB-AAAB-1B294C7922F8}" srcOrd="0" destOrd="0" presId="urn:microsoft.com/office/officeart/2018/2/layout/IconVerticalSolidList"/>
    <dgm:cxn modelId="{D1054711-C513-4B88-BFE9-354ABF0711F2}" type="presOf" srcId="{C659A382-10A5-4FD1-BC5B-DD10EB144811}" destId="{7E7B4E9B-D79E-4870-96D8-FADCDDE538F4}" srcOrd="0" destOrd="0" presId="urn:microsoft.com/office/officeart/2018/2/layout/IconVerticalSolidList"/>
    <dgm:cxn modelId="{AA0E9A23-26B8-42EA-94A2-BDE27CD17889}" srcId="{7A9A84C9-D193-45FE-A81E-3581A441835B}" destId="{C659A382-10A5-4FD1-BC5B-DD10EB144811}" srcOrd="2" destOrd="0" parTransId="{CA3F22F7-FBA7-454B-9A7B-EBA0B50C600A}" sibTransId="{5A015F0E-3FDC-4C4B-80CD-F9DE661A6719}"/>
    <dgm:cxn modelId="{E1AECF2D-2CBB-4595-8A9A-50DF5EFA5FD7}" type="presOf" srcId="{7A9A84C9-D193-45FE-A81E-3581A441835B}" destId="{3603D144-4A61-47D8-9C91-CE8F2B4B78DD}" srcOrd="0" destOrd="0" presId="urn:microsoft.com/office/officeart/2018/2/layout/IconVerticalSolidList"/>
    <dgm:cxn modelId="{2C45E540-FDED-418E-94C0-498D100E5621}" srcId="{7A9A84C9-D193-45FE-A81E-3581A441835B}" destId="{56881F83-A6C9-466D-AA58-41106B5F7FA2}" srcOrd="1" destOrd="0" parTransId="{89A453D3-78C1-4FFA-A15B-F51C1FC70E02}" sibTransId="{216CF738-BD20-4679-826D-EF6B40564627}"/>
    <dgm:cxn modelId="{6298C0E7-B8A5-4DA4-96F6-A55289D67E55}" srcId="{7A9A84C9-D193-45FE-A81E-3581A441835B}" destId="{327C7CE3-2A06-4B45-A81D-7344274A6642}" srcOrd="0" destOrd="0" parTransId="{A427554E-4872-44BF-817E-EA8C563DF746}" sibTransId="{A246A241-1AA0-41FB-8FB1-A1B5809548AF}"/>
    <dgm:cxn modelId="{28F64F58-278A-4CFD-B728-80BA5122FB8F}" type="presParOf" srcId="{3603D144-4A61-47D8-9C91-CE8F2B4B78DD}" destId="{A00957A5-B5EA-4F81-9795-DA2E853891C4}" srcOrd="0" destOrd="0" presId="urn:microsoft.com/office/officeart/2018/2/layout/IconVerticalSolidList"/>
    <dgm:cxn modelId="{0C921DD8-A8C5-4BBF-B29F-C027D7DE7CF2}" type="presParOf" srcId="{A00957A5-B5EA-4F81-9795-DA2E853891C4}" destId="{42990928-3FA5-455C-8357-39435062C7C8}" srcOrd="0" destOrd="0" presId="urn:microsoft.com/office/officeart/2018/2/layout/IconVerticalSolidList"/>
    <dgm:cxn modelId="{0937DE89-ADDC-45FF-849A-B51FA7215674}" type="presParOf" srcId="{A00957A5-B5EA-4F81-9795-DA2E853891C4}" destId="{94E100F2-FE25-4B48-96AE-3DA58E62755C}" srcOrd="1" destOrd="0" presId="urn:microsoft.com/office/officeart/2018/2/layout/IconVerticalSolidList"/>
    <dgm:cxn modelId="{3F38C440-F4A3-49E5-A960-3987AD2A8B32}" type="presParOf" srcId="{A00957A5-B5EA-4F81-9795-DA2E853891C4}" destId="{BE54A2C8-5D31-4F9E-9DE4-D60B89FE079E}" srcOrd="2" destOrd="0" presId="urn:microsoft.com/office/officeart/2018/2/layout/IconVerticalSolidList"/>
    <dgm:cxn modelId="{CDB81AC1-46B2-4229-94D5-3BE3FE012E43}" type="presParOf" srcId="{A00957A5-B5EA-4F81-9795-DA2E853891C4}" destId="{3890013D-2846-4EBB-AAAB-1B294C7922F8}" srcOrd="3" destOrd="0" presId="urn:microsoft.com/office/officeart/2018/2/layout/IconVerticalSolidList"/>
    <dgm:cxn modelId="{A97D622B-FA3A-4370-B46B-D0A3DE9A1EFA}" type="presParOf" srcId="{3603D144-4A61-47D8-9C91-CE8F2B4B78DD}" destId="{16AB6697-2644-471F-94F7-C093DF5EA4B0}" srcOrd="1" destOrd="0" presId="urn:microsoft.com/office/officeart/2018/2/layout/IconVerticalSolidList"/>
    <dgm:cxn modelId="{183AEC15-162C-45F6-A360-59F7D66B7982}" type="presParOf" srcId="{3603D144-4A61-47D8-9C91-CE8F2B4B78DD}" destId="{96B5D188-8709-46F8-BF11-C520FD7F3C32}" srcOrd="2" destOrd="0" presId="urn:microsoft.com/office/officeart/2018/2/layout/IconVerticalSolidList"/>
    <dgm:cxn modelId="{1442E718-3C6B-48D5-B2D8-335F2CFE4B92}" type="presParOf" srcId="{96B5D188-8709-46F8-BF11-C520FD7F3C32}" destId="{FBD0EBBE-EDE6-4FF9-A190-CD660851D37F}" srcOrd="0" destOrd="0" presId="urn:microsoft.com/office/officeart/2018/2/layout/IconVerticalSolidList"/>
    <dgm:cxn modelId="{82934FA9-8337-4AA2-9C9D-509F47A1212A}" type="presParOf" srcId="{96B5D188-8709-46F8-BF11-C520FD7F3C32}" destId="{62590A59-321A-4946-B8FD-4BEBED75DADD}" srcOrd="1" destOrd="0" presId="urn:microsoft.com/office/officeart/2018/2/layout/IconVerticalSolidList"/>
    <dgm:cxn modelId="{96C88F2B-1B6F-4478-B90D-E7AA2C249E26}" type="presParOf" srcId="{96B5D188-8709-46F8-BF11-C520FD7F3C32}" destId="{F9DD9CC9-2109-45B6-A518-6FEC42EFC3E5}" srcOrd="2" destOrd="0" presId="urn:microsoft.com/office/officeart/2018/2/layout/IconVerticalSolidList"/>
    <dgm:cxn modelId="{B104656F-1FCC-4B1D-86ED-18F768971747}" type="presParOf" srcId="{96B5D188-8709-46F8-BF11-C520FD7F3C32}" destId="{7D396CBA-1B21-4216-8303-11A14CDE50FA}" srcOrd="3" destOrd="0" presId="urn:microsoft.com/office/officeart/2018/2/layout/IconVerticalSolidList"/>
    <dgm:cxn modelId="{24E8BB7E-5BB3-4D79-A157-23DA666E2EA0}" type="presParOf" srcId="{3603D144-4A61-47D8-9C91-CE8F2B4B78DD}" destId="{D3353CD8-5E45-4410-9CE3-CCD3396694DC}" srcOrd="3" destOrd="0" presId="urn:microsoft.com/office/officeart/2018/2/layout/IconVerticalSolidList"/>
    <dgm:cxn modelId="{AFC98059-E48D-4FAC-B6D5-08E12027A063}" type="presParOf" srcId="{3603D144-4A61-47D8-9C91-CE8F2B4B78DD}" destId="{00DE4604-686F-4599-95CF-D3E45D787D39}" srcOrd="4" destOrd="0" presId="urn:microsoft.com/office/officeart/2018/2/layout/IconVerticalSolidList"/>
    <dgm:cxn modelId="{7167225D-5131-4D37-BBA0-64D70820AFAF}" type="presParOf" srcId="{00DE4604-686F-4599-95CF-D3E45D787D39}" destId="{DE588D04-DF46-40F1-87D2-5BAB6078AD55}" srcOrd="0" destOrd="0" presId="urn:microsoft.com/office/officeart/2018/2/layout/IconVerticalSolidList"/>
    <dgm:cxn modelId="{F483ED61-3D7F-4CB8-9DBA-A97CBC482503}" type="presParOf" srcId="{00DE4604-686F-4599-95CF-D3E45D787D39}" destId="{761D7421-7C8F-4F21-B410-CC96A8C9DF68}" srcOrd="1" destOrd="0" presId="urn:microsoft.com/office/officeart/2018/2/layout/IconVerticalSolidList"/>
    <dgm:cxn modelId="{9EB4E1C7-74B9-42DA-BEE4-80CC7034ABAA}" type="presParOf" srcId="{00DE4604-686F-4599-95CF-D3E45D787D39}" destId="{8B2301F7-D3D1-4538-803E-11C01A861CB7}" srcOrd="2" destOrd="0" presId="urn:microsoft.com/office/officeart/2018/2/layout/IconVerticalSolidList"/>
    <dgm:cxn modelId="{0AD056E7-C19E-479E-86DF-FAC6F29A88BE}" type="presParOf" srcId="{00DE4604-686F-4599-95CF-D3E45D787D39}" destId="{7E7B4E9B-D79E-4870-96D8-FADCDDE538F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D5C59C-F49E-4243-94B8-1D65E845EB6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546692F-2590-40D5-BA62-A969731A652E}">
      <dgm:prSet/>
      <dgm:spPr/>
      <dgm:t>
        <a:bodyPr/>
        <a:lstStyle/>
        <a:p>
          <a:pPr>
            <a:defRPr cap="all"/>
          </a:pPr>
          <a:r>
            <a:rPr lang="en-CA" b="1" dirty="0"/>
            <a:t>Save electricity and time </a:t>
          </a:r>
          <a:endParaRPr lang="en-US" b="1" dirty="0"/>
        </a:p>
      </dgm:t>
    </dgm:pt>
    <dgm:pt modelId="{BEFD173D-758F-45BA-9D6A-DE8F94554B0D}" type="parTrans" cxnId="{A26835A0-5F9C-4E06-B7D4-B29415D07065}">
      <dgm:prSet/>
      <dgm:spPr/>
      <dgm:t>
        <a:bodyPr/>
        <a:lstStyle/>
        <a:p>
          <a:endParaRPr lang="en-US"/>
        </a:p>
      </dgm:t>
    </dgm:pt>
    <dgm:pt modelId="{0528FA88-B356-46D7-BF16-74EC49379D4B}" type="sibTrans" cxnId="{A26835A0-5F9C-4E06-B7D4-B29415D07065}">
      <dgm:prSet/>
      <dgm:spPr/>
      <dgm:t>
        <a:bodyPr/>
        <a:lstStyle/>
        <a:p>
          <a:endParaRPr lang="en-US"/>
        </a:p>
      </dgm:t>
    </dgm:pt>
    <dgm:pt modelId="{85E1A1C0-6B2C-433B-8A40-B54803E3373F}">
      <dgm:prSet/>
      <dgm:spPr/>
      <dgm:t>
        <a:bodyPr/>
        <a:lstStyle/>
        <a:p>
          <a:pPr>
            <a:defRPr cap="all"/>
          </a:pPr>
          <a:r>
            <a:rPr lang="en-CA" b="1" dirty="0"/>
            <a:t>Ear buds can always be found if it were lost </a:t>
          </a:r>
          <a:endParaRPr lang="en-US" b="1" dirty="0"/>
        </a:p>
      </dgm:t>
    </dgm:pt>
    <dgm:pt modelId="{D37E2E2C-9D65-4E17-BEC0-1798A06FF38A}" type="parTrans" cxnId="{6F3B541A-A373-4B2D-B766-498808A2343D}">
      <dgm:prSet/>
      <dgm:spPr/>
      <dgm:t>
        <a:bodyPr/>
        <a:lstStyle/>
        <a:p>
          <a:endParaRPr lang="en-US"/>
        </a:p>
      </dgm:t>
    </dgm:pt>
    <dgm:pt modelId="{2D1EFDF4-935B-4CD9-B9AE-C8136A28E197}" type="sibTrans" cxnId="{6F3B541A-A373-4B2D-B766-498808A2343D}">
      <dgm:prSet/>
      <dgm:spPr/>
      <dgm:t>
        <a:bodyPr/>
        <a:lstStyle/>
        <a:p>
          <a:endParaRPr lang="en-US"/>
        </a:p>
      </dgm:t>
    </dgm:pt>
    <dgm:pt modelId="{7247012D-C7BB-4F49-A376-7850064D0CD1}">
      <dgm:prSet/>
      <dgm:spPr/>
      <dgm:t>
        <a:bodyPr/>
        <a:lstStyle/>
        <a:p>
          <a:pPr>
            <a:defRPr cap="all"/>
          </a:pPr>
          <a:r>
            <a:rPr lang="en-CA" b="1" dirty="0"/>
            <a:t>Instant solution for battery dead headphones</a:t>
          </a:r>
          <a:endParaRPr lang="en-US" b="1" dirty="0"/>
        </a:p>
      </dgm:t>
    </dgm:pt>
    <dgm:pt modelId="{A4700B2F-227C-4A85-B1EC-3A6785AEFFE1}" type="parTrans" cxnId="{ABE071F7-887B-4AB0-84CB-969FE32768EB}">
      <dgm:prSet/>
      <dgm:spPr/>
      <dgm:t>
        <a:bodyPr/>
        <a:lstStyle/>
        <a:p>
          <a:endParaRPr lang="en-US"/>
        </a:p>
      </dgm:t>
    </dgm:pt>
    <dgm:pt modelId="{A650C83E-D77A-464C-9B98-F2CA2852DE24}" type="sibTrans" cxnId="{ABE071F7-887B-4AB0-84CB-969FE32768EB}">
      <dgm:prSet/>
      <dgm:spPr/>
      <dgm:t>
        <a:bodyPr/>
        <a:lstStyle/>
        <a:p>
          <a:endParaRPr lang="en-US"/>
        </a:p>
      </dgm:t>
    </dgm:pt>
    <dgm:pt modelId="{FDFA15FC-098C-478A-B3BA-08D166318A77}">
      <dgm:prSet/>
      <dgm:spPr/>
      <dgm:t>
        <a:bodyPr/>
        <a:lstStyle/>
        <a:p>
          <a:pPr>
            <a:defRPr cap="all"/>
          </a:pPr>
          <a:r>
            <a:rPr lang="en-CA" b="1" dirty="0"/>
            <a:t>Comfort from our design </a:t>
          </a:r>
          <a:endParaRPr lang="en-US" b="1" dirty="0"/>
        </a:p>
      </dgm:t>
    </dgm:pt>
    <dgm:pt modelId="{2C9F8A13-A943-444A-B7B9-3FC29ED51F8C}" type="parTrans" cxnId="{8F313E4A-0FB4-421D-8AE3-7112EC7EF935}">
      <dgm:prSet/>
      <dgm:spPr/>
      <dgm:t>
        <a:bodyPr/>
        <a:lstStyle/>
        <a:p>
          <a:endParaRPr lang="en-US"/>
        </a:p>
      </dgm:t>
    </dgm:pt>
    <dgm:pt modelId="{21D5A823-C8DE-4B5D-A7FC-6DC88F33F395}" type="sibTrans" cxnId="{8F313E4A-0FB4-421D-8AE3-7112EC7EF935}">
      <dgm:prSet/>
      <dgm:spPr/>
      <dgm:t>
        <a:bodyPr/>
        <a:lstStyle/>
        <a:p>
          <a:endParaRPr lang="en-US"/>
        </a:p>
      </dgm:t>
    </dgm:pt>
    <dgm:pt modelId="{33A6B00C-2D5F-4430-857A-1467BFE6B5FB}" type="pres">
      <dgm:prSet presAssocID="{92D5C59C-F49E-4243-94B8-1D65E845EB6C}" presName="root" presStyleCnt="0">
        <dgm:presLayoutVars>
          <dgm:dir/>
          <dgm:resizeHandles val="exact"/>
        </dgm:presLayoutVars>
      </dgm:prSet>
      <dgm:spPr/>
    </dgm:pt>
    <dgm:pt modelId="{19B10212-6A08-404A-BA73-AA2634459727}" type="pres">
      <dgm:prSet presAssocID="{B546692F-2590-40D5-BA62-A969731A652E}" presName="compNode" presStyleCnt="0"/>
      <dgm:spPr/>
    </dgm:pt>
    <dgm:pt modelId="{74AEB244-46E4-44EA-92A8-F4AD6AC576AD}" type="pres">
      <dgm:prSet presAssocID="{B546692F-2590-40D5-BA62-A969731A652E}" presName="iconBgRect" presStyleLbl="bgShp" presStyleIdx="0" presStyleCnt="4"/>
      <dgm:spPr/>
    </dgm:pt>
    <dgm:pt modelId="{365CDCEA-2F24-4F4D-879D-406D2C030770}" type="pres">
      <dgm:prSet presAssocID="{B546692F-2590-40D5-BA62-A969731A652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wer"/>
        </a:ext>
      </dgm:extLst>
    </dgm:pt>
    <dgm:pt modelId="{5F008F90-90B2-4A29-B25B-ED9CA36D5504}" type="pres">
      <dgm:prSet presAssocID="{B546692F-2590-40D5-BA62-A969731A652E}" presName="spaceRect" presStyleCnt="0"/>
      <dgm:spPr/>
    </dgm:pt>
    <dgm:pt modelId="{0311B5F1-25E7-4E7D-A421-0CCC55C951BD}" type="pres">
      <dgm:prSet presAssocID="{B546692F-2590-40D5-BA62-A969731A652E}" presName="textRect" presStyleLbl="revTx" presStyleIdx="0" presStyleCnt="4">
        <dgm:presLayoutVars>
          <dgm:chMax val="1"/>
          <dgm:chPref val="1"/>
        </dgm:presLayoutVars>
      </dgm:prSet>
      <dgm:spPr/>
    </dgm:pt>
    <dgm:pt modelId="{A91158E9-2160-485A-B580-697812C95BAF}" type="pres">
      <dgm:prSet presAssocID="{0528FA88-B356-46D7-BF16-74EC49379D4B}" presName="sibTrans" presStyleCnt="0"/>
      <dgm:spPr/>
    </dgm:pt>
    <dgm:pt modelId="{D2AF7CAB-4506-4CE4-BC5E-E1D440F3D4BA}" type="pres">
      <dgm:prSet presAssocID="{85E1A1C0-6B2C-433B-8A40-B54803E3373F}" presName="compNode" presStyleCnt="0"/>
      <dgm:spPr/>
    </dgm:pt>
    <dgm:pt modelId="{8ABFA5BE-4E1A-4D3A-988A-AB165E76D5CB}" type="pres">
      <dgm:prSet presAssocID="{85E1A1C0-6B2C-433B-8A40-B54803E3373F}" presName="iconBgRect" presStyleLbl="bgShp" presStyleIdx="1" presStyleCnt="4"/>
      <dgm:spPr/>
    </dgm:pt>
    <dgm:pt modelId="{BF8B8FBC-30C1-4248-ADBD-2586CC81300C}" type="pres">
      <dgm:prSet presAssocID="{85E1A1C0-6B2C-433B-8A40-B54803E3373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"/>
        </a:ext>
      </dgm:extLst>
    </dgm:pt>
    <dgm:pt modelId="{50F537A8-01FC-452E-8409-24CE62B3861A}" type="pres">
      <dgm:prSet presAssocID="{85E1A1C0-6B2C-433B-8A40-B54803E3373F}" presName="spaceRect" presStyleCnt="0"/>
      <dgm:spPr/>
    </dgm:pt>
    <dgm:pt modelId="{53FE58C6-0AF0-469F-8198-71C038542AAB}" type="pres">
      <dgm:prSet presAssocID="{85E1A1C0-6B2C-433B-8A40-B54803E3373F}" presName="textRect" presStyleLbl="revTx" presStyleIdx="1" presStyleCnt="4">
        <dgm:presLayoutVars>
          <dgm:chMax val="1"/>
          <dgm:chPref val="1"/>
        </dgm:presLayoutVars>
      </dgm:prSet>
      <dgm:spPr/>
    </dgm:pt>
    <dgm:pt modelId="{88B8FA9D-DCC4-4715-8F79-F59AF7B8C6FA}" type="pres">
      <dgm:prSet presAssocID="{2D1EFDF4-935B-4CD9-B9AE-C8136A28E197}" presName="sibTrans" presStyleCnt="0"/>
      <dgm:spPr/>
    </dgm:pt>
    <dgm:pt modelId="{48B04505-85D1-4A7A-A0D1-38C134D40650}" type="pres">
      <dgm:prSet presAssocID="{7247012D-C7BB-4F49-A376-7850064D0CD1}" presName="compNode" presStyleCnt="0"/>
      <dgm:spPr/>
    </dgm:pt>
    <dgm:pt modelId="{5197282B-71BD-4E73-BA59-D8BECAB8CCFF}" type="pres">
      <dgm:prSet presAssocID="{7247012D-C7BB-4F49-A376-7850064D0CD1}" presName="iconBgRect" presStyleLbl="bgShp" presStyleIdx="2" presStyleCnt="4"/>
      <dgm:spPr/>
    </dgm:pt>
    <dgm:pt modelId="{7FA1F294-BD1F-4D7C-95F9-D81BB94E1620}" type="pres">
      <dgm:prSet presAssocID="{7247012D-C7BB-4F49-A376-7850064D0CD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ull Battery"/>
        </a:ext>
      </dgm:extLst>
    </dgm:pt>
    <dgm:pt modelId="{E3C52F87-A578-4330-82C0-B9B380AB67BA}" type="pres">
      <dgm:prSet presAssocID="{7247012D-C7BB-4F49-A376-7850064D0CD1}" presName="spaceRect" presStyleCnt="0"/>
      <dgm:spPr/>
    </dgm:pt>
    <dgm:pt modelId="{0A7ECA4A-5167-4893-88A3-4E751984348E}" type="pres">
      <dgm:prSet presAssocID="{7247012D-C7BB-4F49-A376-7850064D0CD1}" presName="textRect" presStyleLbl="revTx" presStyleIdx="2" presStyleCnt="4">
        <dgm:presLayoutVars>
          <dgm:chMax val="1"/>
          <dgm:chPref val="1"/>
        </dgm:presLayoutVars>
      </dgm:prSet>
      <dgm:spPr/>
    </dgm:pt>
    <dgm:pt modelId="{CAE44579-A1F3-4595-AF09-69C507636BC5}" type="pres">
      <dgm:prSet presAssocID="{A650C83E-D77A-464C-9B98-F2CA2852DE24}" presName="sibTrans" presStyleCnt="0"/>
      <dgm:spPr/>
    </dgm:pt>
    <dgm:pt modelId="{F7E1423B-8C9C-429F-A404-DB2545CF5D6D}" type="pres">
      <dgm:prSet presAssocID="{FDFA15FC-098C-478A-B3BA-08D166318A77}" presName="compNode" presStyleCnt="0"/>
      <dgm:spPr/>
    </dgm:pt>
    <dgm:pt modelId="{F26F978E-4145-4280-A35B-5B3CDA3C8353}" type="pres">
      <dgm:prSet presAssocID="{FDFA15FC-098C-478A-B3BA-08D166318A77}" presName="iconBgRect" presStyleLbl="bgShp" presStyleIdx="3" presStyleCnt="4"/>
      <dgm:spPr/>
    </dgm:pt>
    <dgm:pt modelId="{8B87E80E-ED2A-4D7E-AF20-3E4C843BC91C}" type="pres">
      <dgm:prSet presAssocID="{FDFA15FC-098C-478A-B3BA-08D166318A7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uch"/>
        </a:ext>
      </dgm:extLst>
    </dgm:pt>
    <dgm:pt modelId="{CDA01B00-2D35-4FC7-B93A-16F2A88B926D}" type="pres">
      <dgm:prSet presAssocID="{FDFA15FC-098C-478A-B3BA-08D166318A77}" presName="spaceRect" presStyleCnt="0"/>
      <dgm:spPr/>
    </dgm:pt>
    <dgm:pt modelId="{490174B9-2A5E-4A96-8953-EDFCF3CB8260}" type="pres">
      <dgm:prSet presAssocID="{FDFA15FC-098C-478A-B3BA-08D166318A7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F3B541A-A373-4B2D-B766-498808A2343D}" srcId="{92D5C59C-F49E-4243-94B8-1D65E845EB6C}" destId="{85E1A1C0-6B2C-433B-8A40-B54803E3373F}" srcOrd="1" destOrd="0" parTransId="{D37E2E2C-9D65-4E17-BEC0-1798A06FF38A}" sibTransId="{2D1EFDF4-935B-4CD9-B9AE-C8136A28E197}"/>
    <dgm:cxn modelId="{8F313E4A-0FB4-421D-8AE3-7112EC7EF935}" srcId="{92D5C59C-F49E-4243-94B8-1D65E845EB6C}" destId="{FDFA15FC-098C-478A-B3BA-08D166318A77}" srcOrd="3" destOrd="0" parTransId="{2C9F8A13-A943-444A-B7B9-3FC29ED51F8C}" sibTransId="{21D5A823-C8DE-4B5D-A7FC-6DC88F33F395}"/>
    <dgm:cxn modelId="{2FFEA656-6962-48AB-BB4F-69306A7E61CD}" type="presOf" srcId="{92D5C59C-F49E-4243-94B8-1D65E845EB6C}" destId="{33A6B00C-2D5F-4430-857A-1467BFE6B5FB}" srcOrd="0" destOrd="0" presId="urn:microsoft.com/office/officeart/2018/5/layout/IconCircleLabelList"/>
    <dgm:cxn modelId="{2690E980-1D1E-48B1-91E4-E0CCA239988C}" type="presOf" srcId="{85E1A1C0-6B2C-433B-8A40-B54803E3373F}" destId="{53FE58C6-0AF0-469F-8198-71C038542AAB}" srcOrd="0" destOrd="0" presId="urn:microsoft.com/office/officeart/2018/5/layout/IconCircleLabelList"/>
    <dgm:cxn modelId="{A26835A0-5F9C-4E06-B7D4-B29415D07065}" srcId="{92D5C59C-F49E-4243-94B8-1D65E845EB6C}" destId="{B546692F-2590-40D5-BA62-A969731A652E}" srcOrd="0" destOrd="0" parTransId="{BEFD173D-758F-45BA-9D6A-DE8F94554B0D}" sibTransId="{0528FA88-B356-46D7-BF16-74EC49379D4B}"/>
    <dgm:cxn modelId="{73286CD9-4905-484E-83A9-3FFA0E9BE369}" type="presOf" srcId="{FDFA15FC-098C-478A-B3BA-08D166318A77}" destId="{490174B9-2A5E-4A96-8953-EDFCF3CB8260}" srcOrd="0" destOrd="0" presId="urn:microsoft.com/office/officeart/2018/5/layout/IconCircleLabelList"/>
    <dgm:cxn modelId="{F9B9D5DC-121D-49E0-B0E4-8A8887010F0B}" type="presOf" srcId="{7247012D-C7BB-4F49-A376-7850064D0CD1}" destId="{0A7ECA4A-5167-4893-88A3-4E751984348E}" srcOrd="0" destOrd="0" presId="urn:microsoft.com/office/officeart/2018/5/layout/IconCircleLabelList"/>
    <dgm:cxn modelId="{BC6DC5E3-9977-4729-9221-67794A581AEA}" type="presOf" srcId="{B546692F-2590-40D5-BA62-A969731A652E}" destId="{0311B5F1-25E7-4E7D-A421-0CCC55C951BD}" srcOrd="0" destOrd="0" presId="urn:microsoft.com/office/officeart/2018/5/layout/IconCircleLabelList"/>
    <dgm:cxn modelId="{ABE071F7-887B-4AB0-84CB-969FE32768EB}" srcId="{92D5C59C-F49E-4243-94B8-1D65E845EB6C}" destId="{7247012D-C7BB-4F49-A376-7850064D0CD1}" srcOrd="2" destOrd="0" parTransId="{A4700B2F-227C-4A85-B1EC-3A6785AEFFE1}" sibTransId="{A650C83E-D77A-464C-9B98-F2CA2852DE24}"/>
    <dgm:cxn modelId="{9AC2DADB-20F0-4A34-877A-ACD2067F4CA5}" type="presParOf" srcId="{33A6B00C-2D5F-4430-857A-1467BFE6B5FB}" destId="{19B10212-6A08-404A-BA73-AA2634459727}" srcOrd="0" destOrd="0" presId="urn:microsoft.com/office/officeart/2018/5/layout/IconCircleLabelList"/>
    <dgm:cxn modelId="{876D7A16-129A-43C0-9673-50FAC399FE2B}" type="presParOf" srcId="{19B10212-6A08-404A-BA73-AA2634459727}" destId="{74AEB244-46E4-44EA-92A8-F4AD6AC576AD}" srcOrd="0" destOrd="0" presId="urn:microsoft.com/office/officeart/2018/5/layout/IconCircleLabelList"/>
    <dgm:cxn modelId="{263CEFFB-6705-4C81-ABCF-590A5FEC9E87}" type="presParOf" srcId="{19B10212-6A08-404A-BA73-AA2634459727}" destId="{365CDCEA-2F24-4F4D-879D-406D2C030770}" srcOrd="1" destOrd="0" presId="urn:microsoft.com/office/officeart/2018/5/layout/IconCircleLabelList"/>
    <dgm:cxn modelId="{02BC1604-A734-46F5-BCAF-2BEFE419AA28}" type="presParOf" srcId="{19B10212-6A08-404A-BA73-AA2634459727}" destId="{5F008F90-90B2-4A29-B25B-ED9CA36D5504}" srcOrd="2" destOrd="0" presId="urn:microsoft.com/office/officeart/2018/5/layout/IconCircleLabelList"/>
    <dgm:cxn modelId="{1CCEC12C-C617-4B44-B295-B66D99A83EE2}" type="presParOf" srcId="{19B10212-6A08-404A-BA73-AA2634459727}" destId="{0311B5F1-25E7-4E7D-A421-0CCC55C951BD}" srcOrd="3" destOrd="0" presId="urn:microsoft.com/office/officeart/2018/5/layout/IconCircleLabelList"/>
    <dgm:cxn modelId="{01F1B6D1-B00E-4996-A2C6-A1DAF04E68B3}" type="presParOf" srcId="{33A6B00C-2D5F-4430-857A-1467BFE6B5FB}" destId="{A91158E9-2160-485A-B580-697812C95BAF}" srcOrd="1" destOrd="0" presId="urn:microsoft.com/office/officeart/2018/5/layout/IconCircleLabelList"/>
    <dgm:cxn modelId="{1838F9E0-618F-4464-BA6B-3F3F691B1960}" type="presParOf" srcId="{33A6B00C-2D5F-4430-857A-1467BFE6B5FB}" destId="{D2AF7CAB-4506-4CE4-BC5E-E1D440F3D4BA}" srcOrd="2" destOrd="0" presId="urn:microsoft.com/office/officeart/2018/5/layout/IconCircleLabelList"/>
    <dgm:cxn modelId="{E14B74A5-40F1-4A7D-936B-05A825707BF3}" type="presParOf" srcId="{D2AF7CAB-4506-4CE4-BC5E-E1D440F3D4BA}" destId="{8ABFA5BE-4E1A-4D3A-988A-AB165E76D5CB}" srcOrd="0" destOrd="0" presId="urn:microsoft.com/office/officeart/2018/5/layout/IconCircleLabelList"/>
    <dgm:cxn modelId="{8DB0DD34-5BD9-4B96-8681-FF360BCCA27E}" type="presParOf" srcId="{D2AF7CAB-4506-4CE4-BC5E-E1D440F3D4BA}" destId="{BF8B8FBC-30C1-4248-ADBD-2586CC81300C}" srcOrd="1" destOrd="0" presId="urn:microsoft.com/office/officeart/2018/5/layout/IconCircleLabelList"/>
    <dgm:cxn modelId="{8444CAB0-D295-46F3-9D41-1C6DF337044C}" type="presParOf" srcId="{D2AF7CAB-4506-4CE4-BC5E-E1D440F3D4BA}" destId="{50F537A8-01FC-452E-8409-24CE62B3861A}" srcOrd="2" destOrd="0" presId="urn:microsoft.com/office/officeart/2018/5/layout/IconCircleLabelList"/>
    <dgm:cxn modelId="{A4BC2ACC-A1E7-4E53-96BC-6EE17E94EC50}" type="presParOf" srcId="{D2AF7CAB-4506-4CE4-BC5E-E1D440F3D4BA}" destId="{53FE58C6-0AF0-469F-8198-71C038542AAB}" srcOrd="3" destOrd="0" presId="urn:microsoft.com/office/officeart/2018/5/layout/IconCircleLabelList"/>
    <dgm:cxn modelId="{FC9F5551-A4BF-4394-8A1F-3A38F1ED0D8B}" type="presParOf" srcId="{33A6B00C-2D5F-4430-857A-1467BFE6B5FB}" destId="{88B8FA9D-DCC4-4715-8F79-F59AF7B8C6FA}" srcOrd="3" destOrd="0" presId="urn:microsoft.com/office/officeart/2018/5/layout/IconCircleLabelList"/>
    <dgm:cxn modelId="{5EAB6888-B1C4-4588-AD5A-0031B14E9795}" type="presParOf" srcId="{33A6B00C-2D5F-4430-857A-1467BFE6B5FB}" destId="{48B04505-85D1-4A7A-A0D1-38C134D40650}" srcOrd="4" destOrd="0" presId="urn:microsoft.com/office/officeart/2018/5/layout/IconCircleLabelList"/>
    <dgm:cxn modelId="{30EA48CD-0A8F-4D3A-AAD8-BBD2318F3163}" type="presParOf" srcId="{48B04505-85D1-4A7A-A0D1-38C134D40650}" destId="{5197282B-71BD-4E73-BA59-D8BECAB8CCFF}" srcOrd="0" destOrd="0" presId="urn:microsoft.com/office/officeart/2018/5/layout/IconCircleLabelList"/>
    <dgm:cxn modelId="{81550106-2743-4468-9DC7-28EE1C8E4D30}" type="presParOf" srcId="{48B04505-85D1-4A7A-A0D1-38C134D40650}" destId="{7FA1F294-BD1F-4D7C-95F9-D81BB94E1620}" srcOrd="1" destOrd="0" presId="urn:microsoft.com/office/officeart/2018/5/layout/IconCircleLabelList"/>
    <dgm:cxn modelId="{C8E4C1BA-C7C1-41AE-AA4F-92D72F3F49EA}" type="presParOf" srcId="{48B04505-85D1-4A7A-A0D1-38C134D40650}" destId="{E3C52F87-A578-4330-82C0-B9B380AB67BA}" srcOrd="2" destOrd="0" presId="urn:microsoft.com/office/officeart/2018/5/layout/IconCircleLabelList"/>
    <dgm:cxn modelId="{6DCE072D-A09F-46DD-8CE6-D995E0412B54}" type="presParOf" srcId="{48B04505-85D1-4A7A-A0D1-38C134D40650}" destId="{0A7ECA4A-5167-4893-88A3-4E751984348E}" srcOrd="3" destOrd="0" presId="urn:microsoft.com/office/officeart/2018/5/layout/IconCircleLabelList"/>
    <dgm:cxn modelId="{83A6724C-E889-447B-BD03-3C6F9C1B7CC9}" type="presParOf" srcId="{33A6B00C-2D5F-4430-857A-1467BFE6B5FB}" destId="{CAE44579-A1F3-4595-AF09-69C507636BC5}" srcOrd="5" destOrd="0" presId="urn:microsoft.com/office/officeart/2018/5/layout/IconCircleLabelList"/>
    <dgm:cxn modelId="{08AFD596-9769-4F8A-987D-95F54D7FE433}" type="presParOf" srcId="{33A6B00C-2D5F-4430-857A-1467BFE6B5FB}" destId="{F7E1423B-8C9C-429F-A404-DB2545CF5D6D}" srcOrd="6" destOrd="0" presId="urn:microsoft.com/office/officeart/2018/5/layout/IconCircleLabelList"/>
    <dgm:cxn modelId="{C50C1F63-D086-4BB4-A4B5-2C3148C32E20}" type="presParOf" srcId="{F7E1423B-8C9C-429F-A404-DB2545CF5D6D}" destId="{F26F978E-4145-4280-A35B-5B3CDA3C8353}" srcOrd="0" destOrd="0" presId="urn:microsoft.com/office/officeart/2018/5/layout/IconCircleLabelList"/>
    <dgm:cxn modelId="{005810BF-469A-460B-840E-5F6AA7341CE0}" type="presParOf" srcId="{F7E1423B-8C9C-429F-A404-DB2545CF5D6D}" destId="{8B87E80E-ED2A-4D7E-AF20-3E4C843BC91C}" srcOrd="1" destOrd="0" presId="urn:microsoft.com/office/officeart/2018/5/layout/IconCircleLabelList"/>
    <dgm:cxn modelId="{2F257423-E0B6-47DA-B1B3-D1F128FB3FAE}" type="presParOf" srcId="{F7E1423B-8C9C-429F-A404-DB2545CF5D6D}" destId="{CDA01B00-2D35-4FC7-B93A-16F2A88B926D}" srcOrd="2" destOrd="0" presId="urn:microsoft.com/office/officeart/2018/5/layout/IconCircleLabelList"/>
    <dgm:cxn modelId="{574575F1-2930-4316-AEAA-D89960E67051}" type="presParOf" srcId="{F7E1423B-8C9C-429F-A404-DB2545CF5D6D}" destId="{490174B9-2A5E-4A96-8953-EDFCF3CB826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6864F9-DC3D-4DD5-8860-2710584692D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BDB6682-BB6D-48FD-954A-1EC6130E3292}">
      <dgm:prSet/>
      <dgm:spPr/>
      <dgm:t>
        <a:bodyPr/>
        <a:lstStyle/>
        <a:p>
          <a:r>
            <a:rPr lang="en-CA"/>
            <a:t>Rechargeable case  </a:t>
          </a:r>
          <a:endParaRPr lang="en-US"/>
        </a:p>
      </dgm:t>
    </dgm:pt>
    <dgm:pt modelId="{61C0FC6F-F127-4E72-A2E2-261FA1DCB868}" type="parTrans" cxnId="{9AE0EE61-B0A1-4746-8BDD-112F36E3D65B}">
      <dgm:prSet/>
      <dgm:spPr/>
      <dgm:t>
        <a:bodyPr/>
        <a:lstStyle/>
        <a:p>
          <a:endParaRPr lang="en-US"/>
        </a:p>
      </dgm:t>
    </dgm:pt>
    <dgm:pt modelId="{FCA737EB-E6A9-4E9F-9056-B7F6E3F8CA0A}" type="sibTrans" cxnId="{9AE0EE61-B0A1-4746-8BDD-112F36E3D65B}">
      <dgm:prSet/>
      <dgm:spPr/>
      <dgm:t>
        <a:bodyPr/>
        <a:lstStyle/>
        <a:p>
          <a:endParaRPr lang="en-US"/>
        </a:p>
      </dgm:t>
    </dgm:pt>
    <dgm:pt modelId="{593669FA-6720-49B9-BDCB-9CCC75B9EDD4}">
      <dgm:prSet/>
      <dgm:spPr/>
      <dgm:t>
        <a:bodyPr/>
        <a:lstStyle/>
        <a:p>
          <a:r>
            <a:rPr lang="en-CA"/>
            <a:t>W1 chip for easy impairment </a:t>
          </a:r>
          <a:endParaRPr lang="en-US"/>
        </a:p>
      </dgm:t>
    </dgm:pt>
    <dgm:pt modelId="{8DD1AB78-7029-446F-A00B-0A035BD6B984}" type="parTrans" cxnId="{15711178-9DBB-4320-8B35-3D949649D384}">
      <dgm:prSet/>
      <dgm:spPr/>
      <dgm:t>
        <a:bodyPr/>
        <a:lstStyle/>
        <a:p>
          <a:endParaRPr lang="en-US"/>
        </a:p>
      </dgm:t>
    </dgm:pt>
    <dgm:pt modelId="{1D96F654-D5C2-4535-85E3-52872871C5D5}" type="sibTrans" cxnId="{15711178-9DBB-4320-8B35-3D949649D384}">
      <dgm:prSet/>
      <dgm:spPr/>
      <dgm:t>
        <a:bodyPr/>
        <a:lstStyle/>
        <a:p>
          <a:endParaRPr lang="en-US"/>
        </a:p>
      </dgm:t>
    </dgm:pt>
    <dgm:pt modelId="{C127DEDB-A7A3-4530-AEF6-3C92C2A467AC}">
      <dgm:prSet/>
      <dgm:spPr/>
      <dgm:t>
        <a:bodyPr/>
        <a:lstStyle/>
        <a:p>
          <a:r>
            <a:rPr lang="en-CA"/>
            <a:t>Magnetic Infrared Sensory</a:t>
          </a:r>
          <a:endParaRPr lang="en-US"/>
        </a:p>
      </dgm:t>
    </dgm:pt>
    <dgm:pt modelId="{6103C083-2E10-4812-B389-41D5FF618E78}" type="parTrans" cxnId="{1C394BB1-437F-4968-A3E5-C991C7C521EE}">
      <dgm:prSet/>
      <dgm:spPr/>
      <dgm:t>
        <a:bodyPr/>
        <a:lstStyle/>
        <a:p>
          <a:endParaRPr lang="en-US"/>
        </a:p>
      </dgm:t>
    </dgm:pt>
    <dgm:pt modelId="{263B7CAD-2D2E-459F-9858-88F648AF1876}" type="sibTrans" cxnId="{1C394BB1-437F-4968-A3E5-C991C7C521EE}">
      <dgm:prSet/>
      <dgm:spPr/>
      <dgm:t>
        <a:bodyPr/>
        <a:lstStyle/>
        <a:p>
          <a:endParaRPr lang="en-US"/>
        </a:p>
      </dgm:t>
    </dgm:pt>
    <dgm:pt modelId="{047DD67D-BAEA-4BD8-B47E-2DAB665EDB40}">
      <dgm:prSet/>
      <dgm:spPr/>
      <dgm:t>
        <a:bodyPr/>
        <a:lstStyle/>
        <a:p>
          <a:r>
            <a:rPr lang="en-CA"/>
            <a:t>Completely wireless </a:t>
          </a:r>
          <a:endParaRPr lang="en-US"/>
        </a:p>
      </dgm:t>
    </dgm:pt>
    <dgm:pt modelId="{ED2CF00C-31CE-4F23-8EBC-E13494AAA145}" type="parTrans" cxnId="{CD1FCDF3-9D8F-438B-9800-8552CC4B12B1}">
      <dgm:prSet/>
      <dgm:spPr/>
      <dgm:t>
        <a:bodyPr/>
        <a:lstStyle/>
        <a:p>
          <a:endParaRPr lang="en-US"/>
        </a:p>
      </dgm:t>
    </dgm:pt>
    <dgm:pt modelId="{BE8C00FE-3CB5-4F0E-9DEA-41026A0101CF}" type="sibTrans" cxnId="{CD1FCDF3-9D8F-438B-9800-8552CC4B12B1}">
      <dgm:prSet/>
      <dgm:spPr/>
      <dgm:t>
        <a:bodyPr/>
        <a:lstStyle/>
        <a:p>
          <a:endParaRPr lang="en-US"/>
        </a:p>
      </dgm:t>
    </dgm:pt>
    <dgm:pt modelId="{D4ED8FEE-B6F1-424C-9C26-8FF7FC9689A9}">
      <dgm:prSet/>
      <dgm:spPr/>
      <dgm:t>
        <a:bodyPr/>
        <a:lstStyle/>
        <a:p>
          <a:r>
            <a:rPr lang="en-CA"/>
            <a:t>Double tap feature </a:t>
          </a:r>
          <a:endParaRPr lang="en-US"/>
        </a:p>
      </dgm:t>
    </dgm:pt>
    <dgm:pt modelId="{B9AD050F-DC5C-43E8-8998-354965883908}" type="parTrans" cxnId="{D634834A-A3CF-4D5D-BE3D-1133ED9747F0}">
      <dgm:prSet/>
      <dgm:spPr/>
      <dgm:t>
        <a:bodyPr/>
        <a:lstStyle/>
        <a:p>
          <a:endParaRPr lang="en-US"/>
        </a:p>
      </dgm:t>
    </dgm:pt>
    <dgm:pt modelId="{3A5761A3-F852-42A8-8BF6-E9DD11E63B62}" type="sibTrans" cxnId="{D634834A-A3CF-4D5D-BE3D-1133ED9747F0}">
      <dgm:prSet/>
      <dgm:spPr/>
      <dgm:t>
        <a:bodyPr/>
        <a:lstStyle/>
        <a:p>
          <a:endParaRPr lang="en-US"/>
        </a:p>
      </dgm:t>
    </dgm:pt>
    <dgm:pt modelId="{8BE4D38E-CF8F-4320-A7A6-23DA6554AB68}" type="pres">
      <dgm:prSet presAssocID="{AF6864F9-DC3D-4DD5-8860-2710584692D4}" presName="root" presStyleCnt="0">
        <dgm:presLayoutVars>
          <dgm:dir/>
          <dgm:resizeHandles val="exact"/>
        </dgm:presLayoutVars>
      </dgm:prSet>
      <dgm:spPr/>
    </dgm:pt>
    <dgm:pt modelId="{7562125F-EE76-4C72-A2F2-CFB6C83B0ECC}" type="pres">
      <dgm:prSet presAssocID="{6BDB6682-BB6D-48FD-954A-1EC6130E3292}" presName="compNode" presStyleCnt="0"/>
      <dgm:spPr/>
    </dgm:pt>
    <dgm:pt modelId="{37197EA2-9016-4FBB-817E-E77F96F4BC6D}" type="pres">
      <dgm:prSet presAssocID="{6BDB6682-BB6D-48FD-954A-1EC6130E3292}" presName="bgRect" presStyleLbl="bgShp" presStyleIdx="0" presStyleCnt="5"/>
      <dgm:spPr/>
    </dgm:pt>
    <dgm:pt modelId="{C8253350-C2A8-4D9B-8EE8-978BE43431EA}" type="pres">
      <dgm:prSet presAssocID="{6BDB6682-BB6D-48FD-954A-1EC6130E329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FFF576E5-E5B8-4BE7-A428-CEFEFD33502C}" type="pres">
      <dgm:prSet presAssocID="{6BDB6682-BB6D-48FD-954A-1EC6130E3292}" presName="spaceRect" presStyleCnt="0"/>
      <dgm:spPr/>
    </dgm:pt>
    <dgm:pt modelId="{2BCB15F4-30BB-4A56-B740-EADBDA34CACF}" type="pres">
      <dgm:prSet presAssocID="{6BDB6682-BB6D-48FD-954A-1EC6130E3292}" presName="parTx" presStyleLbl="revTx" presStyleIdx="0" presStyleCnt="5">
        <dgm:presLayoutVars>
          <dgm:chMax val="0"/>
          <dgm:chPref val="0"/>
        </dgm:presLayoutVars>
      </dgm:prSet>
      <dgm:spPr/>
    </dgm:pt>
    <dgm:pt modelId="{AE5C708D-43EA-42A9-9297-51E0460D8D69}" type="pres">
      <dgm:prSet presAssocID="{FCA737EB-E6A9-4E9F-9056-B7F6E3F8CA0A}" presName="sibTrans" presStyleCnt="0"/>
      <dgm:spPr/>
    </dgm:pt>
    <dgm:pt modelId="{6D183BC3-DF70-4C3D-A011-1DF3C4C02452}" type="pres">
      <dgm:prSet presAssocID="{593669FA-6720-49B9-BDCB-9CCC75B9EDD4}" presName="compNode" presStyleCnt="0"/>
      <dgm:spPr/>
    </dgm:pt>
    <dgm:pt modelId="{F4C99CB0-756B-4891-A97C-E66E8D97728C}" type="pres">
      <dgm:prSet presAssocID="{593669FA-6720-49B9-BDCB-9CCC75B9EDD4}" presName="bgRect" presStyleLbl="bgShp" presStyleIdx="1" presStyleCnt="5"/>
      <dgm:spPr/>
    </dgm:pt>
    <dgm:pt modelId="{5D012EE4-ED55-4279-AFE1-B0593E451A7E}" type="pres">
      <dgm:prSet presAssocID="{593669FA-6720-49B9-BDCB-9CCC75B9EDD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C007E35-F675-4F32-BCB4-1DC31A5F5F8F}" type="pres">
      <dgm:prSet presAssocID="{593669FA-6720-49B9-BDCB-9CCC75B9EDD4}" presName="spaceRect" presStyleCnt="0"/>
      <dgm:spPr/>
    </dgm:pt>
    <dgm:pt modelId="{D6EF75E6-6B78-4672-9EAE-37FBBFF9E966}" type="pres">
      <dgm:prSet presAssocID="{593669FA-6720-49B9-BDCB-9CCC75B9EDD4}" presName="parTx" presStyleLbl="revTx" presStyleIdx="1" presStyleCnt="5">
        <dgm:presLayoutVars>
          <dgm:chMax val="0"/>
          <dgm:chPref val="0"/>
        </dgm:presLayoutVars>
      </dgm:prSet>
      <dgm:spPr/>
    </dgm:pt>
    <dgm:pt modelId="{A1372CC5-D9E5-494A-A1F6-B467BF81D914}" type="pres">
      <dgm:prSet presAssocID="{1D96F654-D5C2-4535-85E3-52872871C5D5}" presName="sibTrans" presStyleCnt="0"/>
      <dgm:spPr/>
    </dgm:pt>
    <dgm:pt modelId="{D23C448E-599C-42F4-9009-DA9539F15273}" type="pres">
      <dgm:prSet presAssocID="{C127DEDB-A7A3-4530-AEF6-3C92C2A467AC}" presName="compNode" presStyleCnt="0"/>
      <dgm:spPr/>
    </dgm:pt>
    <dgm:pt modelId="{87A9CF1B-2D4B-4E59-9587-9C1C55DDAF78}" type="pres">
      <dgm:prSet presAssocID="{C127DEDB-A7A3-4530-AEF6-3C92C2A467AC}" presName="bgRect" presStyleLbl="bgShp" presStyleIdx="2" presStyleCnt="5"/>
      <dgm:spPr/>
    </dgm:pt>
    <dgm:pt modelId="{21079F8B-7E8C-46FC-8C94-C3E872BF4ABE}" type="pres">
      <dgm:prSet presAssocID="{C127DEDB-A7A3-4530-AEF6-3C92C2A467A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AECCE2CF-3386-4503-A1BA-BF8BA684A4A0}" type="pres">
      <dgm:prSet presAssocID="{C127DEDB-A7A3-4530-AEF6-3C92C2A467AC}" presName="spaceRect" presStyleCnt="0"/>
      <dgm:spPr/>
    </dgm:pt>
    <dgm:pt modelId="{AD4BC4AF-DB6F-4BDE-8A78-891216CA21EE}" type="pres">
      <dgm:prSet presAssocID="{C127DEDB-A7A3-4530-AEF6-3C92C2A467AC}" presName="parTx" presStyleLbl="revTx" presStyleIdx="2" presStyleCnt="5">
        <dgm:presLayoutVars>
          <dgm:chMax val="0"/>
          <dgm:chPref val="0"/>
        </dgm:presLayoutVars>
      </dgm:prSet>
      <dgm:spPr/>
    </dgm:pt>
    <dgm:pt modelId="{863EE779-E7D8-4499-8AF9-13D9D81283FA}" type="pres">
      <dgm:prSet presAssocID="{263B7CAD-2D2E-459F-9858-88F648AF1876}" presName="sibTrans" presStyleCnt="0"/>
      <dgm:spPr/>
    </dgm:pt>
    <dgm:pt modelId="{33D78745-8DB3-41CC-A66E-1AE886CF3BD8}" type="pres">
      <dgm:prSet presAssocID="{047DD67D-BAEA-4BD8-B47E-2DAB665EDB40}" presName="compNode" presStyleCnt="0"/>
      <dgm:spPr/>
    </dgm:pt>
    <dgm:pt modelId="{8559BC19-2885-4AF2-8ACF-A28490419564}" type="pres">
      <dgm:prSet presAssocID="{047DD67D-BAEA-4BD8-B47E-2DAB665EDB40}" presName="bgRect" presStyleLbl="bgShp" presStyleIdx="3" presStyleCnt="5"/>
      <dgm:spPr/>
    </dgm:pt>
    <dgm:pt modelId="{98C6ABA7-C09E-4BF2-928E-3181D534FDB8}" type="pres">
      <dgm:prSet presAssocID="{047DD67D-BAEA-4BD8-B47E-2DAB665EDB4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reless"/>
        </a:ext>
      </dgm:extLst>
    </dgm:pt>
    <dgm:pt modelId="{EED09457-DFBC-4A62-9F63-20716009BDF2}" type="pres">
      <dgm:prSet presAssocID="{047DD67D-BAEA-4BD8-B47E-2DAB665EDB40}" presName="spaceRect" presStyleCnt="0"/>
      <dgm:spPr/>
    </dgm:pt>
    <dgm:pt modelId="{F21537A7-9C92-4CF8-BFDA-C9B1A0FF2BFD}" type="pres">
      <dgm:prSet presAssocID="{047DD67D-BAEA-4BD8-B47E-2DAB665EDB40}" presName="parTx" presStyleLbl="revTx" presStyleIdx="3" presStyleCnt="5">
        <dgm:presLayoutVars>
          <dgm:chMax val="0"/>
          <dgm:chPref val="0"/>
        </dgm:presLayoutVars>
      </dgm:prSet>
      <dgm:spPr/>
    </dgm:pt>
    <dgm:pt modelId="{17BD67B6-6E26-4F61-BDCC-1BC0E95E852D}" type="pres">
      <dgm:prSet presAssocID="{BE8C00FE-3CB5-4F0E-9DEA-41026A0101CF}" presName="sibTrans" presStyleCnt="0"/>
      <dgm:spPr/>
    </dgm:pt>
    <dgm:pt modelId="{25B94C49-EDB8-4A37-8516-C41E5320CDFA}" type="pres">
      <dgm:prSet presAssocID="{D4ED8FEE-B6F1-424C-9C26-8FF7FC9689A9}" presName="compNode" presStyleCnt="0"/>
      <dgm:spPr/>
    </dgm:pt>
    <dgm:pt modelId="{AB644401-E49A-414C-8BE7-D9E830ADA7E8}" type="pres">
      <dgm:prSet presAssocID="{D4ED8FEE-B6F1-424C-9C26-8FF7FC9689A9}" presName="bgRect" presStyleLbl="bgShp" presStyleIdx="4" presStyleCnt="5"/>
      <dgm:spPr/>
    </dgm:pt>
    <dgm:pt modelId="{7C02EAA8-CCFD-4FE8-BF5E-1E830359EE0D}" type="pres">
      <dgm:prSet presAssocID="{D4ED8FEE-B6F1-424C-9C26-8FF7FC9689A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 Pointing Backhand Index"/>
        </a:ext>
      </dgm:extLst>
    </dgm:pt>
    <dgm:pt modelId="{681961E6-803A-46F7-A26A-4ABA449458E1}" type="pres">
      <dgm:prSet presAssocID="{D4ED8FEE-B6F1-424C-9C26-8FF7FC9689A9}" presName="spaceRect" presStyleCnt="0"/>
      <dgm:spPr/>
    </dgm:pt>
    <dgm:pt modelId="{108280C0-D234-4233-BD9C-0E6EC9C2D148}" type="pres">
      <dgm:prSet presAssocID="{D4ED8FEE-B6F1-424C-9C26-8FF7FC9689A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BADB33E-E506-463A-9F73-98A970844A6A}" type="presOf" srcId="{593669FA-6720-49B9-BDCB-9CCC75B9EDD4}" destId="{D6EF75E6-6B78-4672-9EAE-37FBBFF9E966}" srcOrd="0" destOrd="0" presId="urn:microsoft.com/office/officeart/2018/2/layout/IconVerticalSolidList"/>
    <dgm:cxn modelId="{9AE0EE61-B0A1-4746-8BDD-112F36E3D65B}" srcId="{AF6864F9-DC3D-4DD5-8860-2710584692D4}" destId="{6BDB6682-BB6D-48FD-954A-1EC6130E3292}" srcOrd="0" destOrd="0" parTransId="{61C0FC6F-F127-4E72-A2E2-261FA1DCB868}" sibTransId="{FCA737EB-E6A9-4E9F-9056-B7F6E3F8CA0A}"/>
    <dgm:cxn modelId="{D634834A-A3CF-4D5D-BE3D-1133ED9747F0}" srcId="{AF6864F9-DC3D-4DD5-8860-2710584692D4}" destId="{D4ED8FEE-B6F1-424C-9C26-8FF7FC9689A9}" srcOrd="4" destOrd="0" parTransId="{B9AD050F-DC5C-43E8-8998-354965883908}" sibTransId="{3A5761A3-F852-42A8-8BF6-E9DD11E63B62}"/>
    <dgm:cxn modelId="{1854B16E-0D1D-45E6-A8FB-194CFD24A605}" type="presOf" srcId="{6BDB6682-BB6D-48FD-954A-1EC6130E3292}" destId="{2BCB15F4-30BB-4A56-B740-EADBDA34CACF}" srcOrd="0" destOrd="0" presId="urn:microsoft.com/office/officeart/2018/2/layout/IconVerticalSolidList"/>
    <dgm:cxn modelId="{15711178-9DBB-4320-8B35-3D949649D384}" srcId="{AF6864F9-DC3D-4DD5-8860-2710584692D4}" destId="{593669FA-6720-49B9-BDCB-9CCC75B9EDD4}" srcOrd="1" destOrd="0" parTransId="{8DD1AB78-7029-446F-A00B-0A035BD6B984}" sibTransId="{1D96F654-D5C2-4535-85E3-52872871C5D5}"/>
    <dgm:cxn modelId="{E646267F-6D1F-429E-8473-FF2DAC1807A7}" type="presOf" srcId="{D4ED8FEE-B6F1-424C-9C26-8FF7FC9689A9}" destId="{108280C0-D234-4233-BD9C-0E6EC9C2D148}" srcOrd="0" destOrd="0" presId="urn:microsoft.com/office/officeart/2018/2/layout/IconVerticalSolidList"/>
    <dgm:cxn modelId="{A7BEA388-BA56-460F-A576-4ED2F812D7ED}" type="presOf" srcId="{C127DEDB-A7A3-4530-AEF6-3C92C2A467AC}" destId="{AD4BC4AF-DB6F-4BDE-8A78-891216CA21EE}" srcOrd="0" destOrd="0" presId="urn:microsoft.com/office/officeart/2018/2/layout/IconVerticalSolidList"/>
    <dgm:cxn modelId="{1C394BB1-437F-4968-A3E5-C991C7C521EE}" srcId="{AF6864F9-DC3D-4DD5-8860-2710584692D4}" destId="{C127DEDB-A7A3-4530-AEF6-3C92C2A467AC}" srcOrd="2" destOrd="0" parTransId="{6103C083-2E10-4812-B389-41D5FF618E78}" sibTransId="{263B7CAD-2D2E-459F-9858-88F648AF1876}"/>
    <dgm:cxn modelId="{3CDA2CB4-B167-48EC-896B-F6AB6C164682}" type="presOf" srcId="{047DD67D-BAEA-4BD8-B47E-2DAB665EDB40}" destId="{F21537A7-9C92-4CF8-BFDA-C9B1A0FF2BFD}" srcOrd="0" destOrd="0" presId="urn:microsoft.com/office/officeart/2018/2/layout/IconVerticalSolidList"/>
    <dgm:cxn modelId="{B8A944C5-DFA8-4B6B-B653-94B7817E1F3E}" type="presOf" srcId="{AF6864F9-DC3D-4DD5-8860-2710584692D4}" destId="{8BE4D38E-CF8F-4320-A7A6-23DA6554AB68}" srcOrd="0" destOrd="0" presId="urn:microsoft.com/office/officeart/2018/2/layout/IconVerticalSolidList"/>
    <dgm:cxn modelId="{CD1FCDF3-9D8F-438B-9800-8552CC4B12B1}" srcId="{AF6864F9-DC3D-4DD5-8860-2710584692D4}" destId="{047DD67D-BAEA-4BD8-B47E-2DAB665EDB40}" srcOrd="3" destOrd="0" parTransId="{ED2CF00C-31CE-4F23-8EBC-E13494AAA145}" sibTransId="{BE8C00FE-3CB5-4F0E-9DEA-41026A0101CF}"/>
    <dgm:cxn modelId="{334972A8-5D4D-4C34-B3E3-24D914EE9C76}" type="presParOf" srcId="{8BE4D38E-CF8F-4320-A7A6-23DA6554AB68}" destId="{7562125F-EE76-4C72-A2F2-CFB6C83B0ECC}" srcOrd="0" destOrd="0" presId="urn:microsoft.com/office/officeart/2018/2/layout/IconVerticalSolidList"/>
    <dgm:cxn modelId="{98B1C2E6-2BBC-4EDD-A5A1-CCFF3AF20A84}" type="presParOf" srcId="{7562125F-EE76-4C72-A2F2-CFB6C83B0ECC}" destId="{37197EA2-9016-4FBB-817E-E77F96F4BC6D}" srcOrd="0" destOrd="0" presId="urn:microsoft.com/office/officeart/2018/2/layout/IconVerticalSolidList"/>
    <dgm:cxn modelId="{446E9D5C-9600-40D9-9AE4-2A14D0C2F38A}" type="presParOf" srcId="{7562125F-EE76-4C72-A2F2-CFB6C83B0ECC}" destId="{C8253350-C2A8-4D9B-8EE8-978BE43431EA}" srcOrd="1" destOrd="0" presId="urn:microsoft.com/office/officeart/2018/2/layout/IconVerticalSolidList"/>
    <dgm:cxn modelId="{940742B7-85AB-4CA3-976B-8435F8BA702A}" type="presParOf" srcId="{7562125F-EE76-4C72-A2F2-CFB6C83B0ECC}" destId="{FFF576E5-E5B8-4BE7-A428-CEFEFD33502C}" srcOrd="2" destOrd="0" presId="urn:microsoft.com/office/officeart/2018/2/layout/IconVerticalSolidList"/>
    <dgm:cxn modelId="{753FE0B6-B1F4-4C81-993C-4357E39411F7}" type="presParOf" srcId="{7562125F-EE76-4C72-A2F2-CFB6C83B0ECC}" destId="{2BCB15F4-30BB-4A56-B740-EADBDA34CACF}" srcOrd="3" destOrd="0" presId="urn:microsoft.com/office/officeart/2018/2/layout/IconVerticalSolidList"/>
    <dgm:cxn modelId="{6E63F531-95A2-43E6-99FA-7B8049C0AFE6}" type="presParOf" srcId="{8BE4D38E-CF8F-4320-A7A6-23DA6554AB68}" destId="{AE5C708D-43EA-42A9-9297-51E0460D8D69}" srcOrd="1" destOrd="0" presId="urn:microsoft.com/office/officeart/2018/2/layout/IconVerticalSolidList"/>
    <dgm:cxn modelId="{890B2516-C06D-451B-B97A-E7E6ED1B0450}" type="presParOf" srcId="{8BE4D38E-CF8F-4320-A7A6-23DA6554AB68}" destId="{6D183BC3-DF70-4C3D-A011-1DF3C4C02452}" srcOrd="2" destOrd="0" presId="urn:microsoft.com/office/officeart/2018/2/layout/IconVerticalSolidList"/>
    <dgm:cxn modelId="{69886163-5EBD-4920-9917-268B9DF2A947}" type="presParOf" srcId="{6D183BC3-DF70-4C3D-A011-1DF3C4C02452}" destId="{F4C99CB0-756B-4891-A97C-E66E8D97728C}" srcOrd="0" destOrd="0" presId="urn:microsoft.com/office/officeart/2018/2/layout/IconVerticalSolidList"/>
    <dgm:cxn modelId="{53C2EC8D-E7F9-444A-A768-B555E6B72C82}" type="presParOf" srcId="{6D183BC3-DF70-4C3D-A011-1DF3C4C02452}" destId="{5D012EE4-ED55-4279-AFE1-B0593E451A7E}" srcOrd="1" destOrd="0" presId="urn:microsoft.com/office/officeart/2018/2/layout/IconVerticalSolidList"/>
    <dgm:cxn modelId="{F6976B4E-B1C9-42A1-A922-0293E39BA98F}" type="presParOf" srcId="{6D183BC3-DF70-4C3D-A011-1DF3C4C02452}" destId="{3C007E35-F675-4F32-BCB4-1DC31A5F5F8F}" srcOrd="2" destOrd="0" presId="urn:microsoft.com/office/officeart/2018/2/layout/IconVerticalSolidList"/>
    <dgm:cxn modelId="{B3375049-A564-48A8-B80C-676F3EE6AE6E}" type="presParOf" srcId="{6D183BC3-DF70-4C3D-A011-1DF3C4C02452}" destId="{D6EF75E6-6B78-4672-9EAE-37FBBFF9E966}" srcOrd="3" destOrd="0" presId="urn:microsoft.com/office/officeart/2018/2/layout/IconVerticalSolidList"/>
    <dgm:cxn modelId="{6A5C86FC-9FFF-4D1B-8F2E-74D64FC776E2}" type="presParOf" srcId="{8BE4D38E-CF8F-4320-A7A6-23DA6554AB68}" destId="{A1372CC5-D9E5-494A-A1F6-B467BF81D914}" srcOrd="3" destOrd="0" presId="urn:microsoft.com/office/officeart/2018/2/layout/IconVerticalSolidList"/>
    <dgm:cxn modelId="{AC30BB67-762D-4E8C-A485-D66D180C05F9}" type="presParOf" srcId="{8BE4D38E-CF8F-4320-A7A6-23DA6554AB68}" destId="{D23C448E-599C-42F4-9009-DA9539F15273}" srcOrd="4" destOrd="0" presId="urn:microsoft.com/office/officeart/2018/2/layout/IconVerticalSolidList"/>
    <dgm:cxn modelId="{70E5A785-00C8-47B3-BAAE-92052843FDCA}" type="presParOf" srcId="{D23C448E-599C-42F4-9009-DA9539F15273}" destId="{87A9CF1B-2D4B-4E59-9587-9C1C55DDAF78}" srcOrd="0" destOrd="0" presId="urn:microsoft.com/office/officeart/2018/2/layout/IconVerticalSolidList"/>
    <dgm:cxn modelId="{19DBEEC5-4D04-4321-B647-B1BEC5602E96}" type="presParOf" srcId="{D23C448E-599C-42F4-9009-DA9539F15273}" destId="{21079F8B-7E8C-46FC-8C94-C3E872BF4ABE}" srcOrd="1" destOrd="0" presId="urn:microsoft.com/office/officeart/2018/2/layout/IconVerticalSolidList"/>
    <dgm:cxn modelId="{AD6DAA93-8662-4305-A79D-B82A9E5140FD}" type="presParOf" srcId="{D23C448E-599C-42F4-9009-DA9539F15273}" destId="{AECCE2CF-3386-4503-A1BA-BF8BA684A4A0}" srcOrd="2" destOrd="0" presId="urn:microsoft.com/office/officeart/2018/2/layout/IconVerticalSolidList"/>
    <dgm:cxn modelId="{B7EA54DD-9A17-4AF3-97B4-37888DCBA2E1}" type="presParOf" srcId="{D23C448E-599C-42F4-9009-DA9539F15273}" destId="{AD4BC4AF-DB6F-4BDE-8A78-891216CA21EE}" srcOrd="3" destOrd="0" presId="urn:microsoft.com/office/officeart/2018/2/layout/IconVerticalSolidList"/>
    <dgm:cxn modelId="{89CA1ABF-F98C-45B1-807B-064764138A26}" type="presParOf" srcId="{8BE4D38E-CF8F-4320-A7A6-23DA6554AB68}" destId="{863EE779-E7D8-4499-8AF9-13D9D81283FA}" srcOrd="5" destOrd="0" presId="urn:microsoft.com/office/officeart/2018/2/layout/IconVerticalSolidList"/>
    <dgm:cxn modelId="{83F0DEB0-A169-4083-85F5-F6FD051DCC57}" type="presParOf" srcId="{8BE4D38E-CF8F-4320-A7A6-23DA6554AB68}" destId="{33D78745-8DB3-41CC-A66E-1AE886CF3BD8}" srcOrd="6" destOrd="0" presId="urn:microsoft.com/office/officeart/2018/2/layout/IconVerticalSolidList"/>
    <dgm:cxn modelId="{26A50708-AE58-4718-93D8-AEB553AA4802}" type="presParOf" srcId="{33D78745-8DB3-41CC-A66E-1AE886CF3BD8}" destId="{8559BC19-2885-4AF2-8ACF-A28490419564}" srcOrd="0" destOrd="0" presId="urn:microsoft.com/office/officeart/2018/2/layout/IconVerticalSolidList"/>
    <dgm:cxn modelId="{BE710FDD-A042-4FE1-9746-57DE40C5A7BF}" type="presParOf" srcId="{33D78745-8DB3-41CC-A66E-1AE886CF3BD8}" destId="{98C6ABA7-C09E-4BF2-928E-3181D534FDB8}" srcOrd="1" destOrd="0" presId="urn:microsoft.com/office/officeart/2018/2/layout/IconVerticalSolidList"/>
    <dgm:cxn modelId="{46F8D097-7515-49B3-9612-3B39E32CD03C}" type="presParOf" srcId="{33D78745-8DB3-41CC-A66E-1AE886CF3BD8}" destId="{EED09457-DFBC-4A62-9F63-20716009BDF2}" srcOrd="2" destOrd="0" presId="urn:microsoft.com/office/officeart/2018/2/layout/IconVerticalSolidList"/>
    <dgm:cxn modelId="{61FFF9C6-B20C-47AD-ABAF-4C564FBD902F}" type="presParOf" srcId="{33D78745-8DB3-41CC-A66E-1AE886CF3BD8}" destId="{F21537A7-9C92-4CF8-BFDA-C9B1A0FF2BFD}" srcOrd="3" destOrd="0" presId="urn:microsoft.com/office/officeart/2018/2/layout/IconVerticalSolidList"/>
    <dgm:cxn modelId="{125940BB-DEE9-4963-8855-0F373F49E2C5}" type="presParOf" srcId="{8BE4D38E-CF8F-4320-A7A6-23DA6554AB68}" destId="{17BD67B6-6E26-4F61-BDCC-1BC0E95E852D}" srcOrd="7" destOrd="0" presId="urn:microsoft.com/office/officeart/2018/2/layout/IconVerticalSolidList"/>
    <dgm:cxn modelId="{AE95C33D-143F-4975-803E-9246CB9BECC6}" type="presParOf" srcId="{8BE4D38E-CF8F-4320-A7A6-23DA6554AB68}" destId="{25B94C49-EDB8-4A37-8516-C41E5320CDFA}" srcOrd="8" destOrd="0" presId="urn:microsoft.com/office/officeart/2018/2/layout/IconVerticalSolidList"/>
    <dgm:cxn modelId="{20CCB250-723F-4331-B590-948C233AF06D}" type="presParOf" srcId="{25B94C49-EDB8-4A37-8516-C41E5320CDFA}" destId="{AB644401-E49A-414C-8BE7-D9E830ADA7E8}" srcOrd="0" destOrd="0" presId="urn:microsoft.com/office/officeart/2018/2/layout/IconVerticalSolidList"/>
    <dgm:cxn modelId="{9B183BEF-55EF-4414-903A-258081E477FA}" type="presParOf" srcId="{25B94C49-EDB8-4A37-8516-C41E5320CDFA}" destId="{7C02EAA8-CCFD-4FE8-BF5E-1E830359EE0D}" srcOrd="1" destOrd="0" presId="urn:microsoft.com/office/officeart/2018/2/layout/IconVerticalSolidList"/>
    <dgm:cxn modelId="{4510226C-0034-4908-87BE-BCE335E4F9ED}" type="presParOf" srcId="{25B94C49-EDB8-4A37-8516-C41E5320CDFA}" destId="{681961E6-803A-46F7-A26A-4ABA449458E1}" srcOrd="2" destOrd="0" presId="urn:microsoft.com/office/officeart/2018/2/layout/IconVerticalSolidList"/>
    <dgm:cxn modelId="{22498C15-A74A-4433-973C-1DAE4EBF9DBD}" type="presParOf" srcId="{25B94C49-EDB8-4A37-8516-C41E5320CDFA}" destId="{108280C0-D234-4233-BD9C-0E6EC9C2D14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90928-3FA5-455C-8357-39435062C7C8}">
      <dsp:nvSpPr>
        <dsp:cNvPr id="0" name=""/>
        <dsp:cNvSpPr/>
      </dsp:nvSpPr>
      <dsp:spPr>
        <a:xfrm>
          <a:off x="0" y="0"/>
          <a:ext cx="6492875" cy="1458329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E100F2-FE25-4B48-96AE-3DA58E62755C}">
      <dsp:nvSpPr>
        <dsp:cNvPr id="0" name=""/>
        <dsp:cNvSpPr/>
      </dsp:nvSpPr>
      <dsp:spPr>
        <a:xfrm>
          <a:off x="441144" y="328747"/>
          <a:ext cx="802081" cy="8020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90013D-2846-4EBB-AAAB-1B294C7922F8}">
      <dsp:nvSpPr>
        <dsp:cNvPr id="0" name=""/>
        <dsp:cNvSpPr/>
      </dsp:nvSpPr>
      <dsp:spPr>
        <a:xfrm>
          <a:off x="1684370" y="623"/>
          <a:ext cx="4808504" cy="1458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340" tIns="154340" rIns="154340" bIns="1543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dirty="0">
              <a:solidFill>
                <a:schemeClr val="tx2">
                  <a:lumMod val="10000"/>
                  <a:lumOff val="90000"/>
                </a:schemeClr>
              </a:solidFill>
            </a:rPr>
            <a:t>Slow sales of Bluetooth headphones are caused by battery durability and discomfort</a:t>
          </a:r>
          <a:endParaRPr lang="en-US" sz="2400" b="1" kern="1200" dirty="0">
            <a:solidFill>
              <a:schemeClr val="tx2">
                <a:lumMod val="10000"/>
                <a:lumOff val="90000"/>
              </a:schemeClr>
            </a:solidFill>
          </a:endParaRPr>
        </a:p>
      </dsp:txBody>
      <dsp:txXfrm>
        <a:off x="1684370" y="623"/>
        <a:ext cx="4808504" cy="1458329"/>
      </dsp:txXfrm>
    </dsp:sp>
    <dsp:sp modelId="{FBD0EBBE-EDE6-4FF9-A190-CD660851D37F}">
      <dsp:nvSpPr>
        <dsp:cNvPr id="0" name=""/>
        <dsp:cNvSpPr/>
      </dsp:nvSpPr>
      <dsp:spPr>
        <a:xfrm>
          <a:off x="0" y="1823535"/>
          <a:ext cx="6492875" cy="1458329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590A59-321A-4946-B8FD-4BEBED75DADD}">
      <dsp:nvSpPr>
        <dsp:cNvPr id="0" name=""/>
        <dsp:cNvSpPr/>
      </dsp:nvSpPr>
      <dsp:spPr>
        <a:xfrm>
          <a:off x="441144" y="2151659"/>
          <a:ext cx="802081" cy="8020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396CBA-1B21-4216-8303-11A14CDE50FA}">
      <dsp:nvSpPr>
        <dsp:cNvPr id="0" name=""/>
        <dsp:cNvSpPr/>
      </dsp:nvSpPr>
      <dsp:spPr>
        <a:xfrm>
          <a:off x="1684370" y="1823535"/>
          <a:ext cx="4808504" cy="1458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340" tIns="154340" rIns="154340" bIns="1543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dirty="0"/>
            <a:t>Our  New product eliminates these disadvantages </a:t>
          </a:r>
          <a:endParaRPr lang="en-US" sz="2400" b="1" kern="1200" dirty="0"/>
        </a:p>
      </dsp:txBody>
      <dsp:txXfrm>
        <a:off x="1684370" y="1823535"/>
        <a:ext cx="4808504" cy="1458329"/>
      </dsp:txXfrm>
    </dsp:sp>
    <dsp:sp modelId="{DE588D04-DF46-40F1-87D2-5BAB6078AD55}">
      <dsp:nvSpPr>
        <dsp:cNvPr id="0" name=""/>
        <dsp:cNvSpPr/>
      </dsp:nvSpPr>
      <dsp:spPr>
        <a:xfrm>
          <a:off x="0" y="3646447"/>
          <a:ext cx="6492875" cy="1458329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1D7421-7C8F-4F21-B410-CC96A8C9DF68}">
      <dsp:nvSpPr>
        <dsp:cNvPr id="0" name=""/>
        <dsp:cNvSpPr/>
      </dsp:nvSpPr>
      <dsp:spPr>
        <a:xfrm>
          <a:off x="441144" y="3974571"/>
          <a:ext cx="802081" cy="80208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7B4E9B-D79E-4870-96D8-FADCDDE538F4}">
      <dsp:nvSpPr>
        <dsp:cNvPr id="0" name=""/>
        <dsp:cNvSpPr/>
      </dsp:nvSpPr>
      <dsp:spPr>
        <a:xfrm>
          <a:off x="1684370" y="3646447"/>
          <a:ext cx="4808504" cy="1458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340" tIns="154340" rIns="154340" bIns="1543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dirty="0"/>
            <a:t>Increase sales and sell Bluetooth products  on shelf </a:t>
          </a:r>
          <a:endParaRPr lang="en-US" sz="2400" b="1" kern="1200" dirty="0"/>
        </a:p>
      </dsp:txBody>
      <dsp:txXfrm>
        <a:off x="1684370" y="3646447"/>
        <a:ext cx="4808504" cy="14583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EB244-46E4-44EA-92A8-F4AD6AC576AD}">
      <dsp:nvSpPr>
        <dsp:cNvPr id="0" name=""/>
        <dsp:cNvSpPr/>
      </dsp:nvSpPr>
      <dsp:spPr>
        <a:xfrm>
          <a:off x="1509050" y="32046"/>
          <a:ext cx="1187457" cy="118745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CDCEA-2F24-4F4D-879D-406D2C030770}">
      <dsp:nvSpPr>
        <dsp:cNvPr id="0" name=""/>
        <dsp:cNvSpPr/>
      </dsp:nvSpPr>
      <dsp:spPr>
        <a:xfrm>
          <a:off x="1762115" y="285111"/>
          <a:ext cx="681328" cy="6813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11B5F1-25E7-4E7D-A421-0CCC55C951BD}">
      <dsp:nvSpPr>
        <dsp:cNvPr id="0" name=""/>
        <dsp:cNvSpPr/>
      </dsp:nvSpPr>
      <dsp:spPr>
        <a:xfrm>
          <a:off x="1129453" y="1589368"/>
          <a:ext cx="194665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600" b="1" kern="1200" dirty="0"/>
            <a:t>Save electricity and time </a:t>
          </a:r>
          <a:endParaRPr lang="en-US" sz="1600" b="1" kern="1200" dirty="0"/>
        </a:p>
      </dsp:txBody>
      <dsp:txXfrm>
        <a:off x="1129453" y="1589368"/>
        <a:ext cx="1946652" cy="720000"/>
      </dsp:txXfrm>
    </dsp:sp>
    <dsp:sp modelId="{8ABFA5BE-4E1A-4D3A-988A-AB165E76D5CB}">
      <dsp:nvSpPr>
        <dsp:cNvPr id="0" name=""/>
        <dsp:cNvSpPr/>
      </dsp:nvSpPr>
      <dsp:spPr>
        <a:xfrm>
          <a:off x="3796366" y="32046"/>
          <a:ext cx="1187457" cy="118745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8B8FBC-30C1-4248-ADBD-2586CC81300C}">
      <dsp:nvSpPr>
        <dsp:cNvPr id="0" name=""/>
        <dsp:cNvSpPr/>
      </dsp:nvSpPr>
      <dsp:spPr>
        <a:xfrm>
          <a:off x="4049431" y="285111"/>
          <a:ext cx="681328" cy="6813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E58C6-0AF0-469F-8198-71C038542AAB}">
      <dsp:nvSpPr>
        <dsp:cNvPr id="0" name=""/>
        <dsp:cNvSpPr/>
      </dsp:nvSpPr>
      <dsp:spPr>
        <a:xfrm>
          <a:off x="3416769" y="1589368"/>
          <a:ext cx="194665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600" b="1" kern="1200" dirty="0"/>
            <a:t>Ear buds can always be found if it were lost </a:t>
          </a:r>
          <a:endParaRPr lang="en-US" sz="1600" b="1" kern="1200" dirty="0"/>
        </a:p>
      </dsp:txBody>
      <dsp:txXfrm>
        <a:off x="3416769" y="1589368"/>
        <a:ext cx="1946652" cy="720000"/>
      </dsp:txXfrm>
    </dsp:sp>
    <dsp:sp modelId="{5197282B-71BD-4E73-BA59-D8BECAB8CCFF}">
      <dsp:nvSpPr>
        <dsp:cNvPr id="0" name=""/>
        <dsp:cNvSpPr/>
      </dsp:nvSpPr>
      <dsp:spPr>
        <a:xfrm>
          <a:off x="1509050" y="2796031"/>
          <a:ext cx="1187457" cy="118745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1F294-BD1F-4D7C-95F9-D81BB94E1620}">
      <dsp:nvSpPr>
        <dsp:cNvPr id="0" name=""/>
        <dsp:cNvSpPr/>
      </dsp:nvSpPr>
      <dsp:spPr>
        <a:xfrm>
          <a:off x="1762115" y="3049096"/>
          <a:ext cx="681328" cy="6813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7ECA4A-5167-4893-88A3-4E751984348E}">
      <dsp:nvSpPr>
        <dsp:cNvPr id="0" name=""/>
        <dsp:cNvSpPr/>
      </dsp:nvSpPr>
      <dsp:spPr>
        <a:xfrm>
          <a:off x="1129453" y="4353353"/>
          <a:ext cx="194665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600" b="1" kern="1200" dirty="0"/>
            <a:t>Instant solution for battery dead headphones</a:t>
          </a:r>
          <a:endParaRPr lang="en-US" sz="1600" b="1" kern="1200" dirty="0"/>
        </a:p>
      </dsp:txBody>
      <dsp:txXfrm>
        <a:off x="1129453" y="4353353"/>
        <a:ext cx="1946652" cy="720000"/>
      </dsp:txXfrm>
    </dsp:sp>
    <dsp:sp modelId="{F26F978E-4145-4280-A35B-5B3CDA3C8353}">
      <dsp:nvSpPr>
        <dsp:cNvPr id="0" name=""/>
        <dsp:cNvSpPr/>
      </dsp:nvSpPr>
      <dsp:spPr>
        <a:xfrm>
          <a:off x="3796366" y="2796031"/>
          <a:ext cx="1187457" cy="118745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87E80E-ED2A-4D7E-AF20-3E4C843BC91C}">
      <dsp:nvSpPr>
        <dsp:cNvPr id="0" name=""/>
        <dsp:cNvSpPr/>
      </dsp:nvSpPr>
      <dsp:spPr>
        <a:xfrm>
          <a:off x="4049431" y="3049096"/>
          <a:ext cx="681328" cy="6813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0174B9-2A5E-4A96-8953-EDFCF3CB8260}">
      <dsp:nvSpPr>
        <dsp:cNvPr id="0" name=""/>
        <dsp:cNvSpPr/>
      </dsp:nvSpPr>
      <dsp:spPr>
        <a:xfrm>
          <a:off x="3416769" y="4353353"/>
          <a:ext cx="194665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600" b="1" kern="1200" dirty="0"/>
            <a:t>Comfort from our design </a:t>
          </a:r>
          <a:endParaRPr lang="en-US" sz="1600" b="1" kern="1200" dirty="0"/>
        </a:p>
      </dsp:txBody>
      <dsp:txXfrm>
        <a:off x="3416769" y="4353353"/>
        <a:ext cx="1946652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97EA2-9016-4FBB-817E-E77F96F4BC6D}">
      <dsp:nvSpPr>
        <dsp:cNvPr id="0" name=""/>
        <dsp:cNvSpPr/>
      </dsp:nvSpPr>
      <dsp:spPr>
        <a:xfrm>
          <a:off x="0" y="3988"/>
          <a:ext cx="6492875" cy="8495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253350-C2A8-4D9B-8EE8-978BE43431EA}">
      <dsp:nvSpPr>
        <dsp:cNvPr id="0" name=""/>
        <dsp:cNvSpPr/>
      </dsp:nvSpPr>
      <dsp:spPr>
        <a:xfrm>
          <a:off x="256995" y="195141"/>
          <a:ext cx="467263" cy="4672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B15F4-30BB-4A56-B740-EADBDA34CACF}">
      <dsp:nvSpPr>
        <dsp:cNvPr id="0" name=""/>
        <dsp:cNvSpPr/>
      </dsp:nvSpPr>
      <dsp:spPr>
        <a:xfrm>
          <a:off x="981253" y="3988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Rechargeable case  </a:t>
          </a:r>
          <a:endParaRPr lang="en-US" sz="1900" kern="1200"/>
        </a:p>
      </dsp:txBody>
      <dsp:txXfrm>
        <a:off x="981253" y="3988"/>
        <a:ext cx="5511621" cy="849570"/>
      </dsp:txXfrm>
    </dsp:sp>
    <dsp:sp modelId="{F4C99CB0-756B-4891-A97C-E66E8D97728C}">
      <dsp:nvSpPr>
        <dsp:cNvPr id="0" name=""/>
        <dsp:cNvSpPr/>
      </dsp:nvSpPr>
      <dsp:spPr>
        <a:xfrm>
          <a:off x="0" y="1065951"/>
          <a:ext cx="6492875" cy="8495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12EE4-ED55-4279-AFE1-B0593E451A7E}">
      <dsp:nvSpPr>
        <dsp:cNvPr id="0" name=""/>
        <dsp:cNvSpPr/>
      </dsp:nvSpPr>
      <dsp:spPr>
        <a:xfrm>
          <a:off x="256995" y="1257105"/>
          <a:ext cx="467263" cy="4672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EF75E6-6B78-4672-9EAE-37FBBFF9E966}">
      <dsp:nvSpPr>
        <dsp:cNvPr id="0" name=""/>
        <dsp:cNvSpPr/>
      </dsp:nvSpPr>
      <dsp:spPr>
        <a:xfrm>
          <a:off x="981253" y="1065951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W1 chip for easy impairment </a:t>
          </a:r>
          <a:endParaRPr lang="en-US" sz="1900" kern="1200"/>
        </a:p>
      </dsp:txBody>
      <dsp:txXfrm>
        <a:off x="981253" y="1065951"/>
        <a:ext cx="5511621" cy="849570"/>
      </dsp:txXfrm>
    </dsp:sp>
    <dsp:sp modelId="{87A9CF1B-2D4B-4E59-9587-9C1C55DDAF78}">
      <dsp:nvSpPr>
        <dsp:cNvPr id="0" name=""/>
        <dsp:cNvSpPr/>
      </dsp:nvSpPr>
      <dsp:spPr>
        <a:xfrm>
          <a:off x="0" y="2127914"/>
          <a:ext cx="6492875" cy="8495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79F8B-7E8C-46FC-8C94-C3E872BF4ABE}">
      <dsp:nvSpPr>
        <dsp:cNvPr id="0" name=""/>
        <dsp:cNvSpPr/>
      </dsp:nvSpPr>
      <dsp:spPr>
        <a:xfrm>
          <a:off x="256995" y="2319068"/>
          <a:ext cx="467263" cy="4672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BC4AF-DB6F-4BDE-8A78-891216CA21EE}">
      <dsp:nvSpPr>
        <dsp:cNvPr id="0" name=""/>
        <dsp:cNvSpPr/>
      </dsp:nvSpPr>
      <dsp:spPr>
        <a:xfrm>
          <a:off x="981253" y="2127914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Magnetic Infrared Sensory</a:t>
          </a:r>
          <a:endParaRPr lang="en-US" sz="1900" kern="1200"/>
        </a:p>
      </dsp:txBody>
      <dsp:txXfrm>
        <a:off x="981253" y="2127914"/>
        <a:ext cx="5511621" cy="849570"/>
      </dsp:txXfrm>
    </dsp:sp>
    <dsp:sp modelId="{8559BC19-2885-4AF2-8ACF-A28490419564}">
      <dsp:nvSpPr>
        <dsp:cNvPr id="0" name=""/>
        <dsp:cNvSpPr/>
      </dsp:nvSpPr>
      <dsp:spPr>
        <a:xfrm>
          <a:off x="0" y="3189877"/>
          <a:ext cx="6492875" cy="8495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6ABA7-C09E-4BF2-928E-3181D534FDB8}">
      <dsp:nvSpPr>
        <dsp:cNvPr id="0" name=""/>
        <dsp:cNvSpPr/>
      </dsp:nvSpPr>
      <dsp:spPr>
        <a:xfrm>
          <a:off x="256995" y="3381031"/>
          <a:ext cx="467263" cy="4672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537A7-9C92-4CF8-BFDA-C9B1A0FF2BFD}">
      <dsp:nvSpPr>
        <dsp:cNvPr id="0" name=""/>
        <dsp:cNvSpPr/>
      </dsp:nvSpPr>
      <dsp:spPr>
        <a:xfrm>
          <a:off x="981253" y="3189877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Completely wireless </a:t>
          </a:r>
          <a:endParaRPr lang="en-US" sz="1900" kern="1200"/>
        </a:p>
      </dsp:txBody>
      <dsp:txXfrm>
        <a:off x="981253" y="3189877"/>
        <a:ext cx="5511621" cy="849570"/>
      </dsp:txXfrm>
    </dsp:sp>
    <dsp:sp modelId="{AB644401-E49A-414C-8BE7-D9E830ADA7E8}">
      <dsp:nvSpPr>
        <dsp:cNvPr id="0" name=""/>
        <dsp:cNvSpPr/>
      </dsp:nvSpPr>
      <dsp:spPr>
        <a:xfrm>
          <a:off x="0" y="4251840"/>
          <a:ext cx="6492875" cy="84957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2EAA8-CCFD-4FE8-BF5E-1E830359EE0D}">
      <dsp:nvSpPr>
        <dsp:cNvPr id="0" name=""/>
        <dsp:cNvSpPr/>
      </dsp:nvSpPr>
      <dsp:spPr>
        <a:xfrm>
          <a:off x="256995" y="4442994"/>
          <a:ext cx="467263" cy="46726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8280C0-D234-4233-BD9C-0E6EC9C2D148}">
      <dsp:nvSpPr>
        <dsp:cNvPr id="0" name=""/>
        <dsp:cNvSpPr/>
      </dsp:nvSpPr>
      <dsp:spPr>
        <a:xfrm>
          <a:off x="981253" y="4251840"/>
          <a:ext cx="5511621" cy="849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13" tIns="89913" rIns="89913" bIns="8991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Double tap feature </a:t>
          </a:r>
          <a:endParaRPr lang="en-US" sz="1900" kern="1200"/>
        </a:p>
      </dsp:txBody>
      <dsp:txXfrm>
        <a:off x="981253" y="4251840"/>
        <a:ext cx="5511621" cy="849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8FCB9-09D4-4761-98D9-03D6DE013BE9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2BAFD-7C9D-4A9A-9BE1-D371549413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0610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2BAFD-7C9D-4A9A-9BE1-D371549413B3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5503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2BAFD-7C9D-4A9A-9BE1-D371549413B3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0052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Plantronics Backbeat FIT 1200   </a:t>
            </a:r>
            <a:r>
              <a:rPr lang="en-CA" sz="1200" b="1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149.99 </a:t>
            </a:r>
            <a:r>
              <a:rPr lang="en-CA" sz="1200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sweat-proof and water proof 8hrs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Sony WH100XM3 </a:t>
            </a:r>
            <a:r>
              <a:rPr lang="en-CA" sz="1200" b="1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$348 30hrs</a:t>
            </a: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Bose SoundSport free </a:t>
            </a:r>
            <a:r>
              <a:rPr lang="en-CA" sz="1200" b="1" u="sng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5hrs $250 (completely wireless)</a:t>
            </a:r>
            <a:endParaRPr lang="en-CA" sz="120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2BAFD-7C9D-4A9A-9BE1-D371549413B3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2431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390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6489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4014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110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6730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8279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34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5396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691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606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2753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0746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4226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9168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3976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8052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216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E94853-F624-42E2-BB02-DA1C761856FF}" type="datetimeFigureOut">
              <a:rPr lang="en-CA" smtClean="0"/>
              <a:t>2019-12-11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35872A-5D33-49BD-A29E-E7727051B4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962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8348C3-6249-4952-AA86-C63DB35EA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E6174AD-DBB0-43E6-98C2-738DB3A15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59100" y="-4763"/>
            <a:ext cx="5014912" cy="6862763"/>
            <a:chOff x="2928938" y="-4763"/>
            <a:chExt cx="5014912" cy="6862763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50A59800-3661-4778-9D8A-F816C85C4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A810977-C816-4698-B7E7-0E6BDED79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81E4B1B-2437-4A14-8927-817FC7AED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3F98AD26-9FF7-44EA-B876-9C857F8ED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2EBB12A-A9CE-446F-9462-15DAC0D0FA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5925599-F99B-48E5-A384-76136C081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51C5297-C033-4A11-BECB-59F0702C2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8299" y="1380068"/>
            <a:ext cx="6054723" cy="2616199"/>
          </a:xfrm>
        </p:spPr>
        <p:txBody>
          <a:bodyPr>
            <a:normAutofit/>
          </a:bodyPr>
          <a:lstStyle/>
          <a:p>
            <a:r>
              <a:rPr lang="en-CA"/>
              <a:t>Apple AirPods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108607-7A29-4418-90B1-6BBF6C554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6254" y="3996267"/>
            <a:ext cx="5166768" cy="1388534"/>
          </a:xfrm>
        </p:spPr>
        <p:txBody>
          <a:bodyPr>
            <a:normAutofit/>
          </a:bodyPr>
          <a:lstStyle/>
          <a:p>
            <a:r>
              <a:rPr lang="en-CA"/>
              <a:t>By: Nathaniel Kelly and</a:t>
            </a:r>
          </a:p>
          <a:p>
            <a:r>
              <a:rPr lang="en-CA"/>
              <a:t> Seth Uthayakumar</a:t>
            </a:r>
          </a:p>
        </p:txBody>
      </p:sp>
      <p:pic>
        <p:nvPicPr>
          <p:cNvPr id="5" name="Picture 4" descr="A picture containing object&#10;&#10;Description automatically generated">
            <a:extLst>
              <a:ext uri="{FF2B5EF4-FFF2-40B4-BE49-F238E27FC236}">
                <a16:creationId xmlns:a16="http://schemas.microsoft.com/office/drawing/2014/main" id="{C14EF092-FC06-4EDA-A986-2D45DEFE78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1" r="4386" b="9089"/>
          <a:stretch/>
        </p:blipFill>
        <p:spPr>
          <a:xfrm>
            <a:off x="20" y="10"/>
            <a:ext cx="5448280" cy="6857990"/>
          </a:xfrm>
          <a:custGeom>
            <a:avLst/>
            <a:gdLst>
              <a:gd name="connsiteX0" fmla="*/ 0 w 5435600"/>
              <a:gd name="connsiteY0" fmla="*/ 0 h 6858000"/>
              <a:gd name="connsiteX1" fmla="*/ 5435600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4199467 w 5435600"/>
              <a:gd name="connsiteY2" fmla="*/ 2455333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2861733 w 5435600"/>
              <a:gd name="connsiteY2" fmla="*/ 2548466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48300"/>
              <a:gd name="connsiteY0" fmla="*/ 0 h 6858000"/>
              <a:gd name="connsiteX1" fmla="*/ 3513666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8300" h="6858000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5448300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8607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5A2254-639B-40B3-A6E6-32D4FEED35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7" r="12225"/>
          <a:stretch/>
        </p:blipFill>
        <p:spPr>
          <a:xfrm>
            <a:off x="6892924" y="10"/>
            <a:ext cx="5299077" cy="6857990"/>
          </a:xfrm>
          <a:custGeom>
            <a:avLst/>
            <a:gdLst>
              <a:gd name="connsiteX0" fmla="*/ 836871 w 5299077"/>
              <a:gd name="connsiteY0" fmla="*/ 0 h 6858000"/>
              <a:gd name="connsiteX1" fmla="*/ 5299077 w 5299077"/>
              <a:gd name="connsiteY1" fmla="*/ 0 h 6858000"/>
              <a:gd name="connsiteX2" fmla="*/ 5299077 w 5299077"/>
              <a:gd name="connsiteY2" fmla="*/ 6858000 h 6858000"/>
              <a:gd name="connsiteX3" fmla="*/ 1911312 w 5299077"/>
              <a:gd name="connsiteY3" fmla="*/ 6858000 h 6858000"/>
              <a:gd name="connsiteX4" fmla="*/ 0 w 5299077"/>
              <a:gd name="connsiteY4" fmla="*/ 5333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BF8DB0-FE4A-468D-8278-B3983ED78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80" y="685800"/>
            <a:ext cx="5260680" cy="1752599"/>
          </a:xfrm>
        </p:spPr>
        <p:txBody>
          <a:bodyPr>
            <a:normAutofit/>
          </a:bodyPr>
          <a:lstStyle/>
          <a:p>
            <a:pPr algn="l"/>
            <a:r>
              <a:rPr lang="en-CA" dirty="0"/>
              <a:t>Company analysis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4685F-00E3-41DD-9104-E1C3D28F1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66999"/>
            <a:ext cx="5260680" cy="3124201"/>
          </a:xfrm>
        </p:spPr>
        <p:txBody>
          <a:bodyPr>
            <a:normAutofit/>
          </a:bodyPr>
          <a:lstStyle/>
          <a:p>
            <a:r>
              <a:rPr lang="en-CA" sz="2000" dirty="0"/>
              <a:t>Apple products are user friendly to attract more consumers</a:t>
            </a:r>
          </a:p>
          <a:p>
            <a:r>
              <a:rPr lang="en-CA" sz="2000" dirty="0"/>
              <a:t>Air Pods have a unique design to create comfort and limit physical restrictions.  </a:t>
            </a:r>
          </a:p>
          <a:p>
            <a:r>
              <a:rPr lang="en-CA" sz="2000" dirty="0"/>
              <a:t>Given the features and advantages that our product provides we expect to consumers to purchase our product</a:t>
            </a:r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606990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9">
            <a:extLst>
              <a:ext uri="{FF2B5EF4-FFF2-40B4-BE49-F238E27FC236}">
                <a16:creationId xmlns:a16="http://schemas.microsoft.com/office/drawing/2014/main" id="{A2E861A3-F23C-46B8-A38A-4A22E453D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BC3D220-643B-4160-B5A9-59DF5D21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B92237DE-D518-4625-8392-66D7084588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F290F0DD-E80A-4263-94E1-A41F57D84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78EA7D2-CCEA-435E-873D-36BF0522F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9DFA731E-D6BB-42CC-AA05-64023DC81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B00D0483-90FB-4EB4-9770-CA8A310D5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299FBE-30AA-4BF0-8154-46A0BD793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4278928" cy="1752599"/>
          </a:xfrm>
        </p:spPr>
        <p:txBody>
          <a:bodyPr>
            <a:normAutofit/>
          </a:bodyPr>
          <a:lstStyle/>
          <a:p>
            <a:r>
              <a:rPr lang="en-CA" dirty="0"/>
              <a:t>Industry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BDCA-C1A6-49D2-9D36-2DD4C89C8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4278929" cy="31242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CA" sz="1900" dirty="0"/>
          </a:p>
          <a:p>
            <a:pPr>
              <a:lnSpc>
                <a:spcPct val="90000"/>
              </a:lnSpc>
            </a:pPr>
            <a:r>
              <a:rPr lang="en-CA" sz="1900" dirty="0"/>
              <a:t>Growing Industry, Bluetooth headphones Introduced not to long ago</a:t>
            </a:r>
          </a:p>
          <a:p>
            <a:pPr>
              <a:lnSpc>
                <a:spcPct val="90000"/>
              </a:lnSpc>
            </a:pPr>
            <a:r>
              <a:rPr lang="en-CA" sz="1900" dirty="0"/>
              <a:t> These products are become more commonly used rather then wired headphones and have strong scope in the future</a:t>
            </a:r>
          </a:p>
          <a:p>
            <a:pPr>
              <a:lnSpc>
                <a:spcPct val="90000"/>
              </a:lnSpc>
            </a:pPr>
            <a:endParaRPr lang="en-CA" sz="1900" dirty="0"/>
          </a:p>
          <a:p>
            <a:pPr>
              <a:lnSpc>
                <a:spcPct val="90000"/>
              </a:lnSpc>
            </a:pPr>
            <a:endParaRPr lang="en-CA" sz="1900" dirty="0"/>
          </a:p>
        </p:txBody>
      </p:sp>
      <p:sp>
        <p:nvSpPr>
          <p:cNvPr id="18" name="Rounded Rectangle 16">
            <a:extLst>
              <a:ext uri="{FF2B5EF4-FFF2-40B4-BE49-F238E27FC236}">
                <a16:creationId xmlns:a16="http://schemas.microsoft.com/office/drawing/2014/main" id="{DD7EED39-224E-4230-8FD1-B1E1AF6C6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648931"/>
            <a:ext cx="5407023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id="{78F3A52E-7089-4AAB-814B-ABA51AC362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" r="-3" b="1103"/>
          <a:stretch/>
        </p:blipFill>
        <p:spPr>
          <a:xfrm>
            <a:off x="6434407" y="1011765"/>
            <a:ext cx="4744154" cy="454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83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616B3DC-C165-433D-9187-62DCC0E31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7E1BF84-9824-4B0E-98DF-F0F7181DD0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A85FA340-7392-4303-9707-A12F45A46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758A9051-2BD9-4868-8B84-344752FA2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8264C49-3539-4CBD-8F11-1106C8B8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DE862133-5C7E-4B32-9786-0B33BC51A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0925F6C-DF03-4707-9176-6049F049B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6073935-E043-4801-AF06-06093A914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235AB-8A77-411A-A20A-94DE31C90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742" y="648930"/>
            <a:ext cx="3461281" cy="212919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800" dirty="0"/>
              <a:t>Prospect Company Knowledge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12102-E798-42B0-90C6-3D98E76C7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1742" y="2897579"/>
            <a:ext cx="3461281" cy="29856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Formerly known as Sound of Music </a:t>
            </a:r>
          </a:p>
          <a:p>
            <a:r>
              <a:rPr lang="en-US" sz="1800" dirty="0"/>
              <a:t>Founded in 1966 </a:t>
            </a:r>
          </a:p>
          <a:p>
            <a:r>
              <a:rPr lang="en-US" sz="1800" dirty="0"/>
              <a:t>Won the Forbes company of the year in 2004</a:t>
            </a:r>
          </a:p>
          <a:p>
            <a:pPr marL="0" indent="0" algn="r">
              <a:buNone/>
            </a:pPr>
            <a:endParaRPr lang="en-US" sz="1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AC26FF4-D6F9-4A94-A837-D051A101E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6714" y="-4763"/>
            <a:ext cx="5014912" cy="6862763"/>
            <a:chOff x="2928938" y="-4763"/>
            <a:chExt cx="5014912" cy="6862763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FFE501B-F9EC-4229-99D6-F39E38A71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B064C6A0-3DE4-4F4A-B650-78A628163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43CD3E83-3D0D-40EE-B1A2-9C989EBF2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71553909-760D-4B98-96A4-F9F48339AF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1F006A6C-F843-49BC-AC84-89BD2AF58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62AEE6F3-16F4-4944-8459-4D5EEA34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8" name="Rounded Rectangle 16">
            <a:extLst>
              <a:ext uri="{FF2B5EF4-FFF2-40B4-BE49-F238E27FC236}">
                <a16:creationId xmlns:a16="http://schemas.microsoft.com/office/drawing/2014/main" id="{8D6B9972-4A81-4223-9901-0E559A1D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693" y="648931"/>
            <a:ext cx="6854433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21A762AC-E8A5-43C3-BAB1-D0A652DB9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50" y="1214942"/>
            <a:ext cx="6202778" cy="41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29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4A66-C7F5-4E9C-8BC3-6FAB1444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Our Prospect Needs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60ABA8C2-C15A-445B-B1BC-EFC473A4F3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69360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3391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A2E861A3-F23C-46B8-A38A-4A22E453D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8BC3D220-643B-4160-B5A9-59DF5D21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B92237DE-D518-4625-8392-66D7084588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F290F0DD-E80A-4263-94E1-A41F57D84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D78EA7D2-CCEA-435E-873D-36BF0522F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9DFA731E-D6BB-42CC-AA05-64023DC81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B00D0483-90FB-4EB4-9770-CA8A310D5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F3785A7-C98D-4A29-9487-14F826490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4278928" cy="1752599"/>
          </a:xfrm>
        </p:spPr>
        <p:txBody>
          <a:bodyPr>
            <a:normAutofit/>
          </a:bodyPr>
          <a:lstStyle/>
          <a:p>
            <a:r>
              <a:rPr lang="en-CA"/>
              <a:t>Unique Value Proposition(UVP)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9D302-7101-462F-A2D5-10FFA8CF4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4278929" cy="312420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CA" sz="2000"/>
          </a:p>
          <a:p>
            <a:pPr>
              <a:lnSpc>
                <a:spcPct val="90000"/>
              </a:lnSpc>
            </a:pPr>
            <a:r>
              <a:rPr lang="en-CA" sz="2000"/>
              <a:t>The headphone industry tends to move to wireless headphones however sales are still slow.</a:t>
            </a:r>
          </a:p>
          <a:p>
            <a:pPr>
              <a:lnSpc>
                <a:spcPct val="90000"/>
              </a:lnSpc>
            </a:pPr>
            <a:r>
              <a:rPr lang="en-CA" sz="2000"/>
              <a:t> Our new Air pod address all the disadvantages of wireless headphones. </a:t>
            </a:r>
          </a:p>
          <a:p>
            <a:pPr>
              <a:lnSpc>
                <a:spcPct val="90000"/>
              </a:lnSpc>
            </a:pPr>
            <a:r>
              <a:rPr lang="en-CA" sz="2000"/>
              <a:t>By choosing our product we will increase your sales significantly. </a:t>
            </a:r>
          </a:p>
          <a:p>
            <a:pPr>
              <a:lnSpc>
                <a:spcPct val="90000"/>
              </a:lnSpc>
            </a:pPr>
            <a:endParaRPr lang="en-CA" sz="2000"/>
          </a:p>
        </p:txBody>
      </p:sp>
      <p:sp>
        <p:nvSpPr>
          <p:cNvPr id="47" name="Rounded Rectangle 16">
            <a:extLst>
              <a:ext uri="{FF2B5EF4-FFF2-40B4-BE49-F238E27FC236}">
                <a16:creationId xmlns:a16="http://schemas.microsoft.com/office/drawing/2014/main" id="{DD7EED39-224E-4230-8FD1-B1E1AF6C6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648931"/>
            <a:ext cx="5407023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294C3D-55FE-41DA-817B-AAAB3F75DB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6" r="4239" b="2"/>
          <a:stretch/>
        </p:blipFill>
        <p:spPr>
          <a:xfrm>
            <a:off x="6434407" y="1011765"/>
            <a:ext cx="4744154" cy="454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69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9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D54CEB-B4EF-4876-93FC-AA878C7CE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CA" sz="3700">
                <a:solidFill>
                  <a:srgbClr val="FFFFFF"/>
                </a:solidFill>
              </a:rPr>
              <a:t>Advantages of Our Product</a:t>
            </a:r>
          </a:p>
        </p:txBody>
      </p:sp>
      <p:grpSp>
        <p:nvGrpSpPr>
          <p:cNvPr id="2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0EDF272D-E68F-4A51-81C2-701DAF7050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13204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0517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887BE-6A77-4F9F-8D00-F4159932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Features of Our Product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66AFBB-5691-4D78-A5D3-B7CB054762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360162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9935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85036-52A5-4169-9F69-B1790A651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901" y="749300"/>
            <a:ext cx="3585906" cy="1836583"/>
          </a:xfrm>
        </p:spPr>
        <p:txBody>
          <a:bodyPr>
            <a:normAutofit/>
          </a:bodyPr>
          <a:lstStyle/>
          <a:p>
            <a:r>
              <a:rPr lang="en-CA" sz="2800" dirty="0"/>
              <a:t>Top Competitors &amp;Competitive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E6154-6559-4452-A276-FCB9B67F7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901" y="2666999"/>
            <a:ext cx="3585906" cy="3124201"/>
          </a:xfrm>
        </p:spPr>
        <p:txBody>
          <a:bodyPr anchor="t">
            <a:normAutofit/>
          </a:bodyPr>
          <a:lstStyle/>
          <a:p>
            <a:r>
              <a:rPr lang="en-CA" sz="1800" dirty="0"/>
              <a:t>Some of our competitors are Bose, Sony and Plantronics,</a:t>
            </a:r>
          </a:p>
          <a:p>
            <a:r>
              <a:rPr lang="en-CA" sz="1800" dirty="0"/>
              <a:t>Potential customers that consider Bluetooth headphones from our competition. </a:t>
            </a:r>
          </a:p>
          <a:p>
            <a:r>
              <a:rPr lang="en-CA" sz="1800" dirty="0"/>
              <a:t>Our competitive advantage? </a:t>
            </a:r>
          </a:p>
          <a:p>
            <a:endParaRPr lang="en-CA" sz="1600" dirty="0"/>
          </a:p>
        </p:txBody>
      </p:sp>
      <p:pic>
        <p:nvPicPr>
          <p:cNvPr id="5" name="Picture 4" descr="A variety of items on a table&#10;&#10;Description automatically generated">
            <a:extLst>
              <a:ext uri="{FF2B5EF4-FFF2-40B4-BE49-F238E27FC236}">
                <a16:creationId xmlns:a16="http://schemas.microsoft.com/office/drawing/2014/main" id="{1948F31C-E8F6-4930-8289-946B38D9A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033" y="1652076"/>
            <a:ext cx="6240990" cy="3120495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178420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284</Words>
  <Application>Microsoft Office PowerPoint</Application>
  <PresentationFormat>Widescreen</PresentationFormat>
  <Paragraphs>46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Corbel</vt:lpstr>
      <vt:lpstr>Parallax</vt:lpstr>
      <vt:lpstr>Apple AirPods </vt:lpstr>
      <vt:lpstr>Company analysis</vt:lpstr>
      <vt:lpstr>Industry Information</vt:lpstr>
      <vt:lpstr>Prospect Company Knowledge </vt:lpstr>
      <vt:lpstr>Our Prospect Needs</vt:lpstr>
      <vt:lpstr>Unique Value Proposition(UVP) </vt:lpstr>
      <vt:lpstr>Advantages of Our Product</vt:lpstr>
      <vt:lpstr>Features of Our Product</vt:lpstr>
      <vt:lpstr>Top Competitors &amp;Competitive Knowledge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Apple AirPods</dc:title>
  <dc:creator>Sethulaan Uthayakumar</dc:creator>
  <cp:lastModifiedBy>Sethulaan Uthayakumar</cp:lastModifiedBy>
  <cp:revision>13</cp:revision>
  <dcterms:created xsi:type="dcterms:W3CDTF">2019-04-17T17:30:49Z</dcterms:created>
  <dcterms:modified xsi:type="dcterms:W3CDTF">2019-12-11T10:25:19Z</dcterms:modified>
</cp:coreProperties>
</file>